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23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12DD3-36B3-4AE3-BB09-FDEE194010A5}" type="datetimeFigureOut">
              <a:rPr lang="en-GB" smtClean="0"/>
              <a:t>22/01/2013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E76D6-F30E-42CD-B876-443DC0E170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0280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942FF56E-CAA6-497C-AB16-356669B89F59}" type="slidenum">
              <a:rPr lang="ar-SA"/>
              <a:pPr/>
              <a:t>5</a:t>
            </a:fld>
            <a:endParaRPr lang="en-US"/>
          </a:p>
        </p:txBody>
      </p:sp>
      <p:sp>
        <p:nvSpPr>
          <p:cNvPr id="4761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4761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72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595" tIns="44296" rIns="88595" bIns="4429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614DEDDB-06EF-4BA2-82A0-D0D6A6CE5E08}" type="slidenum">
              <a:rPr lang="ar-SA"/>
              <a:pPr/>
              <a:t>15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079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614DEDDB-06EF-4BA2-82A0-D0D6A6CE5E08}" type="slidenum">
              <a:rPr lang="ar-SA"/>
              <a:pPr/>
              <a:t>16</a:t>
            </a:fld>
            <a:endParaRPr lang="en-US"/>
          </a:p>
        </p:txBody>
      </p:sp>
      <p:sp>
        <p:nvSpPr>
          <p:cNvPr id="507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079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090EC65B-4F1B-4216-94B8-8161391FBEF3}" type="slidenum">
              <a:rPr lang="ar-SA"/>
              <a:pPr/>
              <a:t>17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099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090EC65B-4F1B-4216-94B8-8161391FBEF3}" type="slidenum">
              <a:rPr lang="ar-SA"/>
              <a:pPr/>
              <a:t>18</a:t>
            </a:fld>
            <a:endParaRPr lang="en-US"/>
          </a:p>
        </p:txBody>
      </p:sp>
      <p:sp>
        <p:nvSpPr>
          <p:cNvPr id="509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0995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FE37CECB-41AE-4199-921A-42A6E09A2320}" type="slidenum">
              <a:rPr lang="ar-SA"/>
              <a:pPr/>
              <a:t>19</a:t>
            </a:fld>
            <a:endParaRPr lang="en-US"/>
          </a:p>
        </p:txBody>
      </p:sp>
      <p:sp>
        <p:nvSpPr>
          <p:cNvPr id="512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1200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E0D3B2AD-36AF-438A-97C1-59BE12BF7FF6}" type="slidenum">
              <a:rPr lang="ar-SA"/>
              <a:pPr/>
              <a:t>20</a:t>
            </a:fld>
            <a:endParaRPr lang="en-US"/>
          </a:p>
        </p:txBody>
      </p:sp>
      <p:sp>
        <p:nvSpPr>
          <p:cNvPr id="514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1405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419C109C-3B93-486D-AEA6-80B35B43FC63}" type="slidenum">
              <a:rPr lang="ar-SA"/>
              <a:pPr/>
              <a:t>21</a:t>
            </a:fld>
            <a:endParaRPr lang="en-US"/>
          </a:p>
        </p:txBody>
      </p:sp>
      <p:sp>
        <p:nvSpPr>
          <p:cNvPr id="5017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017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EC291BFE-76D4-4734-A8E2-25C4B0D075B6}" type="slidenum">
              <a:rPr lang="ar-SA"/>
              <a:pPr/>
              <a:t>22</a:t>
            </a:fld>
            <a:endParaRPr lang="en-US"/>
          </a:p>
        </p:txBody>
      </p:sp>
      <p:sp>
        <p:nvSpPr>
          <p:cNvPr id="505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50585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38" tIns="45669" rIns="91338" bIns="4566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D999C11A-DAA1-4B43-A25C-3DE2BC1F37D9}" type="slidenum">
              <a:rPr lang="ar-SA"/>
              <a:pPr/>
              <a:t>6</a:t>
            </a:fld>
            <a:endParaRPr lang="en-US"/>
          </a:p>
        </p:txBody>
      </p:sp>
      <p:sp>
        <p:nvSpPr>
          <p:cNvPr id="4782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47821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7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38" tIns="45669" rIns="91338" bIns="4566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38" tIns="45669" rIns="91338" bIns="4566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1338" tIns="45669" rIns="91338" bIns="45669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8"/>
            <a:ext cx="2972422" cy="457513"/>
          </a:xfrm>
          <a:prstGeom prst="rect">
            <a:avLst/>
          </a:prstGeom>
          <a:noFill/>
        </p:spPr>
        <p:txBody>
          <a:bodyPr/>
          <a:lstStyle/>
          <a:p>
            <a:fld id="{BD57A455-9453-4552-BD9D-E6D751749592}" type="slidenum">
              <a:rPr lang="ar-SA"/>
              <a:pPr/>
              <a:t>27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prstGeom prst="rect">
            <a:avLst/>
          </a:prstGeom>
          <a:noFill/>
          <a:ln/>
        </p:spPr>
        <p:txBody>
          <a:bodyPr lIns="88361" tIns="43405" rIns="88361" bIns="43405"/>
          <a:lstStyle/>
          <a:p>
            <a:pPr eaLnBrk="1" hangingPunct="1"/>
            <a:endParaRPr lang="fr-FR" smtClean="0"/>
          </a:p>
        </p:txBody>
      </p:sp>
      <p:sp>
        <p:nvSpPr>
          <p:cNvPr id="17412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2437" cy="3198813"/>
          </a:xfrm>
          <a:prstGeom prst="rect">
            <a:avLst/>
          </a:prstGeo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8"/>
            <a:ext cx="2972422" cy="457513"/>
          </a:xfrm>
          <a:prstGeom prst="rect">
            <a:avLst/>
          </a:prstGeom>
          <a:noFill/>
        </p:spPr>
        <p:txBody>
          <a:bodyPr/>
          <a:lstStyle/>
          <a:p>
            <a:fld id="{8DF1D7D6-02B8-4C71-93CE-E34AA97CB5D3}" type="slidenum">
              <a:rPr lang="ar-SA"/>
              <a:pPr/>
              <a:t>28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prstGeom prst="rect">
            <a:avLst/>
          </a:prstGeom>
          <a:noFill/>
          <a:ln/>
        </p:spPr>
        <p:txBody>
          <a:bodyPr lIns="88361" tIns="43405" rIns="88361" bIns="43405"/>
          <a:lstStyle/>
          <a:p>
            <a:pPr eaLnBrk="1" hangingPunct="1"/>
            <a:endParaRPr lang="fr-FR" smtClean="0"/>
          </a:p>
        </p:txBody>
      </p:sp>
      <p:sp>
        <p:nvSpPr>
          <p:cNvPr id="21508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2437" cy="3198813"/>
          </a:xfrm>
          <a:prstGeom prst="rect">
            <a:avLst/>
          </a:prstGeo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4014CEA1-7A6D-41F0-B464-1C95371033AE}" type="slidenum">
              <a:rPr lang="ar-SA"/>
              <a:pPr/>
              <a:t>7</a:t>
            </a:fld>
            <a:endParaRPr lang="en-US"/>
          </a:p>
        </p:txBody>
      </p:sp>
      <p:sp>
        <p:nvSpPr>
          <p:cNvPr id="482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48230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027" y="8684926"/>
            <a:ext cx="2972421" cy="457512"/>
          </a:xfrm>
          <a:prstGeom prst="rect">
            <a:avLst/>
          </a:prstGeom>
          <a:ln/>
        </p:spPr>
        <p:txBody>
          <a:bodyPr lIns="89723" tIns="44862" rIns="89723" bIns="44862"/>
          <a:lstStyle/>
          <a:p>
            <a:fld id="{EAA73ED3-F46A-425B-948E-0AEF1A89C9F2}" type="slidenum">
              <a:rPr lang="ar-SA"/>
              <a:pPr/>
              <a:t>8</a:t>
            </a:fld>
            <a:endParaRPr lang="en-US"/>
          </a:p>
        </p:txBody>
      </p:sp>
      <p:sp>
        <p:nvSpPr>
          <p:cNvPr id="4915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3158" y="4347147"/>
            <a:ext cx="5031685" cy="3852161"/>
          </a:xfrm>
          <a:ln/>
        </p:spPr>
        <p:txBody>
          <a:bodyPr lIns="88635" tIns="43540" rIns="88635" bIns="43540"/>
          <a:lstStyle/>
          <a:p>
            <a:endParaRPr lang="fr-FR"/>
          </a:p>
        </p:txBody>
      </p:sp>
      <p:sp>
        <p:nvSpPr>
          <p:cNvPr id="49152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0163" y="800100"/>
            <a:ext cx="4264025" cy="3198813"/>
          </a:xfrm>
          <a:ln w="12700" cap="flat">
            <a:solidFill>
              <a:schemeClr val="tx1"/>
            </a:solidFill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72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595" tIns="44296" rIns="88595" bIns="4429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72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595" tIns="44296" rIns="88595" bIns="4429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72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595" tIns="44296" rIns="88595" bIns="4429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72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595" tIns="44296" rIns="88595" bIns="4429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6175" y="685800"/>
            <a:ext cx="4567238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626" y="4342366"/>
            <a:ext cx="5028750" cy="4115996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8595" tIns="44296" rIns="88595" bIns="44296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C9C4ED-082D-474D-93FD-9F3E3FE4CB3C}" type="slidenum">
              <a:rPr lang="ar-SA" altLang="en-US"/>
              <a:pPr/>
              <a:t>1</a:t>
            </a:fld>
            <a:endParaRPr lang="en-US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en-US" sz="3400" b="1" dirty="0"/>
              <a:t>CIT </a:t>
            </a:r>
            <a:r>
              <a:rPr lang="en-US" sz="3400" b="1" dirty="0"/>
              <a:t>Phone Directory</a:t>
            </a:r>
          </a:p>
          <a:p>
            <a:pPr algn="ctr">
              <a:buFont typeface="Wingdings" pitchFamily="2" charset="2"/>
              <a:buNone/>
            </a:pPr>
            <a:r>
              <a:rPr lang="en-US" sz="3400" b="1" dirty="0"/>
              <a:t>Z Specification Document</a:t>
            </a:r>
          </a:p>
          <a:p>
            <a:pPr algn="ctr">
              <a:buFont typeface="Wingdings" pitchFamily="2" charset="2"/>
              <a:buNone/>
            </a:pPr>
            <a:endParaRPr lang="en-US" sz="3400" b="1" dirty="0"/>
          </a:p>
          <a:p>
            <a:pPr algn="ctr">
              <a:buFont typeface="Wingdings" pitchFamily="2" charset="2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08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22869-CC17-48CE-8E66-4B75719B395D}" type="slidenum">
              <a:rPr lang="ar-SA" altLang="en-US"/>
              <a:pPr/>
              <a:t>10</a:t>
            </a:fld>
            <a:endParaRPr lang="en-US" altLang="en-US"/>
          </a:p>
        </p:txBody>
      </p:sp>
      <p:sp>
        <p:nvSpPr>
          <p:cNvPr id="234498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716574" y="1628776"/>
            <a:ext cx="8077200" cy="489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2300" dirty="0"/>
              <a:t>Teacher-Course</a:t>
            </a:r>
            <a:r>
              <a:rPr lang="en-GB" sz="2100" b="1" dirty="0"/>
              <a:t> </a:t>
            </a:r>
            <a:r>
              <a:rPr lang="en-GB" sz="2100" b="1" dirty="0"/>
              <a:t>==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dirty="0"/>
              <a:t>			{ </a:t>
            </a:r>
            <a:r>
              <a:rPr lang="en-GB" sz="2100" b="1" dirty="0"/>
              <a:t>b </a:t>
            </a:r>
            <a:r>
              <a:rPr lang="en-GB" sz="25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/>
              <a:t>ITBP120, </a:t>
            </a:r>
            <a:r>
              <a:rPr lang="en-GB" sz="2100" b="1" dirty="0" err="1"/>
              <a:t>hh</a:t>
            </a:r>
            <a:r>
              <a:rPr lang="en-GB" sz="2100" b="1" dirty="0"/>
              <a:t> </a:t>
            </a:r>
            <a:r>
              <a:rPr lang="en-GB" sz="25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/>
              <a:t>ITBP220, </a:t>
            </a:r>
            <a:endParaRPr lang="en-GB" sz="21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dirty="0">
                <a:sym typeface="Symbol" pitchFamily="18" charset="2"/>
              </a:rPr>
              <a:t>                       </a:t>
            </a:r>
            <a:r>
              <a:rPr lang="en-GB" sz="2100" b="1" dirty="0" err="1">
                <a:sym typeface="Symbol" pitchFamily="18" charset="2"/>
              </a:rPr>
              <a:t>ya</a:t>
            </a:r>
            <a:r>
              <a:rPr lang="en-GB" sz="2100" b="1" dirty="0">
                <a:sym typeface="Symbol" pitchFamily="18" charset="2"/>
              </a:rPr>
              <a:t> </a:t>
            </a:r>
            <a:r>
              <a:rPr lang="en-GB" sz="25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>
                <a:sym typeface="Symbol" pitchFamily="18" charset="2"/>
              </a:rPr>
              <a:t>ITBP120, </a:t>
            </a:r>
            <a:r>
              <a:rPr lang="en-GB" sz="2100" b="1" dirty="0">
                <a:sym typeface="Symbol" pitchFamily="18" charset="2"/>
              </a:rPr>
              <a:t>bb </a:t>
            </a:r>
            <a:r>
              <a:rPr lang="en-GB" sz="25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/>
              <a:t>SWEB320</a:t>
            </a:r>
            <a:r>
              <a:rPr lang="en-GB" sz="2100" b="1" dirty="0">
                <a:sym typeface="Symbol" pitchFamily="18" charset="2"/>
              </a:rPr>
              <a:t>}</a:t>
            </a:r>
            <a:r>
              <a:rPr lang="en-GB" sz="2100" b="1" dirty="0">
                <a:sym typeface="Symbol" pitchFamily="18" charset="2"/>
              </a:rPr>
              <a:t/>
            </a:r>
            <a:br>
              <a:rPr lang="en-GB" sz="2100" b="1" dirty="0">
                <a:sym typeface="Symbol" pitchFamily="18" charset="2"/>
              </a:rPr>
            </a:br>
            <a:endParaRPr lang="en-GB" sz="2100" b="1" dirty="0"/>
          </a:p>
          <a:p>
            <a:pPr>
              <a:lnSpc>
                <a:spcPct val="90000"/>
              </a:lnSpc>
            </a:pPr>
            <a:r>
              <a:rPr lang="en-GB" sz="2100" b="1" u="sng" dirty="0"/>
              <a:t>Domain</a:t>
            </a:r>
            <a:r>
              <a:rPr lang="en-GB" sz="2100" b="1" dirty="0"/>
              <a:t>:</a:t>
            </a:r>
          </a:p>
          <a:p>
            <a:pPr>
              <a:lnSpc>
                <a:spcPct val="90000"/>
              </a:lnSpc>
            </a:pPr>
            <a:endParaRPr lang="en-GB" sz="2100" b="1" dirty="0"/>
          </a:p>
          <a:p>
            <a:pPr>
              <a:lnSpc>
                <a:spcPct val="90000"/>
              </a:lnSpc>
              <a:buNone/>
            </a:pPr>
            <a:r>
              <a:rPr lang="en-GB" sz="2100" b="1" dirty="0"/>
              <a:t>	</a:t>
            </a:r>
            <a:r>
              <a:rPr lang="en-GB" sz="2100" b="1" dirty="0" err="1"/>
              <a:t>dom</a:t>
            </a:r>
            <a:r>
              <a:rPr lang="en-GB" sz="2100" b="1" dirty="0"/>
              <a:t> </a:t>
            </a:r>
            <a:r>
              <a:rPr lang="en-GB" sz="2300" dirty="0"/>
              <a:t>Teacher-Course</a:t>
            </a:r>
            <a:r>
              <a:rPr lang="en-GB" sz="2100" b="1" dirty="0"/>
              <a:t>  </a:t>
            </a:r>
            <a:r>
              <a:rPr lang="en-GB" sz="2100" b="1" dirty="0"/>
              <a:t>= { </a:t>
            </a:r>
            <a:r>
              <a:rPr lang="en-GB" sz="2100" b="1" dirty="0"/>
              <a:t>bb, </a:t>
            </a:r>
            <a:r>
              <a:rPr lang="en-GB" sz="2100" b="1" dirty="0" err="1"/>
              <a:t>hh</a:t>
            </a:r>
            <a:r>
              <a:rPr lang="en-GB" sz="2100" b="1" dirty="0"/>
              <a:t>, </a:t>
            </a:r>
            <a:r>
              <a:rPr lang="en-GB" sz="2100" b="1" dirty="0" err="1"/>
              <a:t>ya</a:t>
            </a:r>
            <a:r>
              <a:rPr lang="en-GB" sz="2100" b="1" dirty="0">
                <a:sym typeface="Symbol" pitchFamily="18" charset="2"/>
              </a:rPr>
              <a:t> </a:t>
            </a:r>
            <a:r>
              <a:rPr lang="en-GB" sz="2100" b="1" dirty="0">
                <a:sym typeface="Symbol" pitchFamily="18" charset="2"/>
              </a:rPr>
              <a:t>}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100" b="1" dirty="0"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en-GB" sz="2100" b="1" u="sng" dirty="0">
                <a:sym typeface="Symbol" pitchFamily="18" charset="2"/>
              </a:rPr>
              <a:t>Range</a:t>
            </a:r>
            <a:r>
              <a:rPr lang="en-GB" sz="2100" b="1" dirty="0">
                <a:sym typeface="Symbol" pitchFamily="18" charset="2"/>
              </a:rPr>
              <a:t>:</a:t>
            </a:r>
          </a:p>
          <a:p>
            <a:pPr>
              <a:lnSpc>
                <a:spcPct val="90000"/>
              </a:lnSpc>
            </a:pPr>
            <a:endParaRPr lang="en-GB" sz="2100" b="1" dirty="0">
              <a:sym typeface="Symbol" pitchFamily="18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GB" sz="2100" b="1" dirty="0">
                <a:sym typeface="Symbol" pitchFamily="18" charset="2"/>
              </a:rPr>
              <a:t>	ran </a:t>
            </a:r>
            <a:r>
              <a:rPr lang="en-GB" sz="1900" dirty="0"/>
              <a:t>Teacher-Course</a:t>
            </a:r>
            <a:r>
              <a:rPr lang="en-GB" sz="2100" b="1" dirty="0"/>
              <a:t> </a:t>
            </a:r>
            <a:r>
              <a:rPr lang="en-GB" sz="2100" b="1" dirty="0"/>
              <a:t>= </a:t>
            </a:r>
            <a:r>
              <a:rPr lang="en-GB" sz="1800" b="1" dirty="0"/>
              <a:t>{ ITBP120, ITBP220, </a:t>
            </a:r>
            <a:r>
              <a:rPr lang="en-GB" sz="1800" b="1" dirty="0"/>
              <a:t>SWEB320}</a:t>
            </a:r>
            <a:endParaRPr lang="en-GB" sz="1800" b="1" dirty="0"/>
          </a:p>
        </p:txBody>
      </p:sp>
      <p:sp>
        <p:nvSpPr>
          <p:cNvPr id="234499" name="Rectangle 1027"/>
          <p:cNvSpPr>
            <a:spLocks noGrp="1" noChangeArrowheads="1"/>
          </p:cNvSpPr>
          <p:nvPr>
            <p:ph type="title"/>
          </p:nvPr>
        </p:nvSpPr>
        <p:spPr>
          <a:xfrm>
            <a:off x="457200" y="430214"/>
            <a:ext cx="8229600" cy="758825"/>
          </a:xfrm>
        </p:spPr>
        <p:txBody>
          <a:bodyPr/>
          <a:lstStyle/>
          <a:p>
            <a:r>
              <a:rPr lang="en-GB"/>
              <a:t>Relations: domain and range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139325" y="2104866"/>
            <a:ext cx="5644769" cy="1822965"/>
            <a:chOff x="3126244" y="2097070"/>
            <a:chExt cx="5621249" cy="1816213"/>
          </a:xfrm>
        </p:grpSpPr>
        <p:sp>
          <p:nvSpPr>
            <p:cNvPr id="2" name="SMARTInkAnnotation93"/>
            <p:cNvSpPr/>
            <p:nvPr/>
          </p:nvSpPr>
          <p:spPr bwMode="auto">
            <a:xfrm>
              <a:off x="6540185" y="3390326"/>
              <a:ext cx="187022" cy="391887"/>
            </a:xfrm>
            <a:custGeom>
              <a:avLst/>
              <a:gdLst/>
              <a:ahLst/>
              <a:cxnLst/>
              <a:rect l="0" t="0" r="0" b="0"/>
              <a:pathLst>
                <a:path w="187022" h="391887">
                  <a:moveTo>
                    <a:pt x="177672" y="26774"/>
                  </a:moveTo>
                  <a:lnTo>
                    <a:pt x="168705" y="17798"/>
                  </a:lnTo>
                  <a:lnTo>
                    <a:pt x="168353" y="9386"/>
                  </a:lnTo>
                  <a:lnTo>
                    <a:pt x="167302" y="8941"/>
                  </a:lnTo>
                  <a:lnTo>
                    <a:pt x="163364" y="8446"/>
                  </a:lnTo>
                  <a:lnTo>
                    <a:pt x="158150" y="8227"/>
                  </a:lnTo>
                  <a:lnTo>
                    <a:pt x="155304" y="8168"/>
                  </a:lnTo>
                  <a:lnTo>
                    <a:pt x="152368" y="7088"/>
                  </a:lnTo>
                  <a:lnTo>
                    <a:pt x="149371" y="5329"/>
                  </a:lnTo>
                  <a:lnTo>
                    <a:pt x="146334" y="3115"/>
                  </a:lnTo>
                  <a:lnTo>
                    <a:pt x="143270" y="1640"/>
                  </a:lnTo>
                  <a:lnTo>
                    <a:pt x="140188" y="656"/>
                  </a:lnTo>
                  <a:lnTo>
                    <a:pt x="137094" y="0"/>
                  </a:lnTo>
                  <a:lnTo>
                    <a:pt x="133992" y="603"/>
                  </a:lnTo>
                  <a:lnTo>
                    <a:pt x="130885" y="2046"/>
                  </a:lnTo>
                  <a:lnTo>
                    <a:pt x="127775" y="4047"/>
                  </a:lnTo>
                  <a:lnTo>
                    <a:pt x="124662" y="5382"/>
                  </a:lnTo>
                  <a:lnTo>
                    <a:pt x="121547" y="6271"/>
                  </a:lnTo>
                  <a:lnTo>
                    <a:pt x="118432" y="6864"/>
                  </a:lnTo>
                  <a:lnTo>
                    <a:pt x="115316" y="8300"/>
                  </a:lnTo>
                  <a:lnTo>
                    <a:pt x="112197" y="10297"/>
                  </a:lnTo>
                  <a:lnTo>
                    <a:pt x="109081" y="12669"/>
                  </a:lnTo>
                  <a:lnTo>
                    <a:pt x="104924" y="15291"/>
                  </a:lnTo>
                  <a:lnTo>
                    <a:pt x="100075" y="18078"/>
                  </a:lnTo>
                  <a:lnTo>
                    <a:pt x="89144" y="23950"/>
                  </a:lnTo>
                  <a:lnTo>
                    <a:pt x="77358" y="30026"/>
                  </a:lnTo>
                  <a:lnTo>
                    <a:pt x="72345" y="32063"/>
                  </a:lnTo>
                  <a:lnTo>
                    <a:pt x="67962" y="33421"/>
                  </a:lnTo>
                  <a:lnTo>
                    <a:pt x="64002" y="34326"/>
                  </a:lnTo>
                  <a:lnTo>
                    <a:pt x="60323" y="35970"/>
                  </a:lnTo>
                  <a:lnTo>
                    <a:pt x="56831" y="38106"/>
                  </a:lnTo>
                  <a:lnTo>
                    <a:pt x="53463" y="40570"/>
                  </a:lnTo>
                  <a:lnTo>
                    <a:pt x="49140" y="43253"/>
                  </a:lnTo>
                  <a:lnTo>
                    <a:pt x="44178" y="46082"/>
                  </a:lnTo>
                  <a:lnTo>
                    <a:pt x="38792" y="49008"/>
                  </a:lnTo>
                  <a:lnTo>
                    <a:pt x="34163" y="51999"/>
                  </a:lnTo>
                  <a:lnTo>
                    <a:pt x="30038" y="55033"/>
                  </a:lnTo>
                  <a:lnTo>
                    <a:pt x="26248" y="58096"/>
                  </a:lnTo>
                  <a:lnTo>
                    <a:pt x="22683" y="61178"/>
                  </a:lnTo>
                  <a:lnTo>
                    <a:pt x="19267" y="64274"/>
                  </a:lnTo>
                  <a:lnTo>
                    <a:pt x="15949" y="67377"/>
                  </a:lnTo>
                  <a:lnTo>
                    <a:pt x="13738" y="70486"/>
                  </a:lnTo>
                  <a:lnTo>
                    <a:pt x="9587" y="79832"/>
                  </a:lnTo>
                  <a:lnTo>
                    <a:pt x="4932" y="86070"/>
                  </a:lnTo>
                  <a:lnTo>
                    <a:pt x="3276" y="89189"/>
                  </a:lnTo>
                  <a:lnTo>
                    <a:pt x="1435" y="95429"/>
                  </a:lnTo>
                  <a:lnTo>
                    <a:pt x="254" y="106871"/>
                  </a:lnTo>
                  <a:lnTo>
                    <a:pt x="0" y="115454"/>
                  </a:lnTo>
                  <a:lnTo>
                    <a:pt x="1027" y="117101"/>
                  </a:lnTo>
                  <a:lnTo>
                    <a:pt x="2751" y="118199"/>
                  </a:lnTo>
                  <a:lnTo>
                    <a:pt x="4939" y="118930"/>
                  </a:lnTo>
                  <a:lnTo>
                    <a:pt x="10142" y="122517"/>
                  </a:lnTo>
                  <a:lnTo>
                    <a:pt x="15919" y="127579"/>
                  </a:lnTo>
                  <a:lnTo>
                    <a:pt x="21949" y="133296"/>
                  </a:lnTo>
                  <a:lnTo>
                    <a:pt x="31188" y="142363"/>
                  </a:lnTo>
                  <a:lnTo>
                    <a:pt x="35329" y="144402"/>
                  </a:lnTo>
                  <a:lnTo>
                    <a:pt x="40168" y="145761"/>
                  </a:lnTo>
                  <a:lnTo>
                    <a:pt x="45473" y="146667"/>
                  </a:lnTo>
                  <a:lnTo>
                    <a:pt x="50048" y="148311"/>
                  </a:lnTo>
                  <a:lnTo>
                    <a:pt x="54137" y="150448"/>
                  </a:lnTo>
                  <a:lnTo>
                    <a:pt x="57903" y="152913"/>
                  </a:lnTo>
                  <a:lnTo>
                    <a:pt x="62493" y="155596"/>
                  </a:lnTo>
                  <a:lnTo>
                    <a:pt x="67629" y="158425"/>
                  </a:lnTo>
                  <a:lnTo>
                    <a:pt x="73133" y="161351"/>
                  </a:lnTo>
                  <a:lnTo>
                    <a:pt x="77842" y="164342"/>
                  </a:lnTo>
                  <a:lnTo>
                    <a:pt x="82019" y="167376"/>
                  </a:lnTo>
                  <a:lnTo>
                    <a:pt x="85845" y="170439"/>
                  </a:lnTo>
                  <a:lnTo>
                    <a:pt x="90473" y="172481"/>
                  </a:lnTo>
                  <a:lnTo>
                    <a:pt x="95636" y="173842"/>
                  </a:lnTo>
                  <a:lnTo>
                    <a:pt x="101158" y="174750"/>
                  </a:lnTo>
                  <a:lnTo>
                    <a:pt x="105878" y="177435"/>
                  </a:lnTo>
                  <a:lnTo>
                    <a:pt x="110064" y="181306"/>
                  </a:lnTo>
                  <a:lnTo>
                    <a:pt x="113893" y="185967"/>
                  </a:lnTo>
                  <a:lnTo>
                    <a:pt x="117485" y="190114"/>
                  </a:lnTo>
                  <a:lnTo>
                    <a:pt x="120921" y="193920"/>
                  </a:lnTo>
                  <a:lnTo>
                    <a:pt x="127507" y="200922"/>
                  </a:lnTo>
                  <a:lnTo>
                    <a:pt x="143340" y="217053"/>
                  </a:lnTo>
                  <a:lnTo>
                    <a:pt x="162081" y="235850"/>
                  </a:lnTo>
                  <a:lnTo>
                    <a:pt x="165199" y="240014"/>
                  </a:lnTo>
                  <a:lnTo>
                    <a:pt x="168317" y="244870"/>
                  </a:lnTo>
                  <a:lnTo>
                    <a:pt x="171436" y="250187"/>
                  </a:lnTo>
                  <a:lnTo>
                    <a:pt x="174554" y="254772"/>
                  </a:lnTo>
                  <a:lnTo>
                    <a:pt x="177672" y="258869"/>
                  </a:lnTo>
                  <a:lnTo>
                    <a:pt x="180790" y="262641"/>
                  </a:lnTo>
                  <a:lnTo>
                    <a:pt x="182868" y="267236"/>
                  </a:lnTo>
                  <a:lnTo>
                    <a:pt x="185177" y="277889"/>
                  </a:lnTo>
                  <a:lnTo>
                    <a:pt x="186204" y="289558"/>
                  </a:lnTo>
                  <a:lnTo>
                    <a:pt x="186661" y="300640"/>
                  </a:lnTo>
                  <a:lnTo>
                    <a:pt x="186918" y="312726"/>
                  </a:lnTo>
                  <a:lnTo>
                    <a:pt x="187021" y="338794"/>
                  </a:lnTo>
                  <a:lnTo>
                    <a:pt x="185984" y="341929"/>
                  </a:lnTo>
                  <a:lnTo>
                    <a:pt x="182059" y="348187"/>
                  </a:lnTo>
                  <a:lnTo>
                    <a:pt x="179621" y="357210"/>
                  </a:lnTo>
                  <a:lnTo>
                    <a:pt x="178972" y="362529"/>
                  </a:lnTo>
                  <a:lnTo>
                    <a:pt x="177500" y="366074"/>
                  </a:lnTo>
                  <a:lnTo>
                    <a:pt x="175479" y="368438"/>
                  </a:lnTo>
                  <a:lnTo>
                    <a:pt x="170462" y="372104"/>
                  </a:lnTo>
                  <a:lnTo>
                    <a:pt x="164768" y="377202"/>
                  </a:lnTo>
                  <a:lnTo>
                    <a:pt x="161794" y="378977"/>
                  </a:lnTo>
                  <a:lnTo>
                    <a:pt x="158773" y="380161"/>
                  </a:lnTo>
                  <a:lnTo>
                    <a:pt x="155719" y="380949"/>
                  </a:lnTo>
                  <a:lnTo>
                    <a:pt x="152644" y="382516"/>
                  </a:lnTo>
                  <a:lnTo>
                    <a:pt x="149556" y="384600"/>
                  </a:lnTo>
                  <a:lnTo>
                    <a:pt x="146457" y="387030"/>
                  </a:lnTo>
                  <a:lnTo>
                    <a:pt x="143352" y="388650"/>
                  </a:lnTo>
                  <a:lnTo>
                    <a:pt x="140243" y="389730"/>
                  </a:lnTo>
                  <a:lnTo>
                    <a:pt x="137131" y="390449"/>
                  </a:lnTo>
                  <a:lnTo>
                    <a:pt x="134017" y="390930"/>
                  </a:lnTo>
                  <a:lnTo>
                    <a:pt x="130902" y="391249"/>
                  </a:lnTo>
                  <a:lnTo>
                    <a:pt x="127786" y="391463"/>
                  </a:lnTo>
                  <a:lnTo>
                    <a:pt x="124669" y="391605"/>
                  </a:lnTo>
                  <a:lnTo>
                    <a:pt x="118435" y="391763"/>
                  </a:lnTo>
                  <a:lnTo>
                    <a:pt x="90376" y="391886"/>
                  </a:lnTo>
                  <a:lnTo>
                    <a:pt x="87258" y="390847"/>
                  </a:lnTo>
                  <a:lnTo>
                    <a:pt x="84141" y="389114"/>
                  </a:lnTo>
                  <a:lnTo>
                    <a:pt x="74801" y="382538"/>
                  </a:lnTo>
                  <a:lnTo>
                    <a:pt x="74790" y="382529"/>
                  </a:lnTo>
                  <a:lnTo>
                    <a:pt x="74787" y="382527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3" name="SMARTInkAnnotation94"/>
            <p:cNvSpPr/>
            <p:nvPr/>
          </p:nvSpPr>
          <p:spPr bwMode="auto">
            <a:xfrm>
              <a:off x="7138750" y="3370291"/>
              <a:ext cx="46766" cy="524268"/>
            </a:xfrm>
            <a:custGeom>
              <a:avLst/>
              <a:gdLst/>
              <a:ahLst/>
              <a:cxnLst/>
              <a:rect l="0" t="0" r="0" b="0"/>
              <a:pathLst>
                <a:path w="46766" h="524268">
                  <a:moveTo>
                    <a:pt x="0" y="0"/>
                  </a:moveTo>
                  <a:lnTo>
                    <a:pt x="0" y="13030"/>
                  </a:lnTo>
                  <a:lnTo>
                    <a:pt x="1038" y="17008"/>
                  </a:lnTo>
                  <a:lnTo>
                    <a:pt x="2771" y="21741"/>
                  </a:lnTo>
                  <a:lnTo>
                    <a:pt x="4964" y="26976"/>
                  </a:lnTo>
                  <a:lnTo>
                    <a:pt x="6427" y="32547"/>
                  </a:lnTo>
                  <a:lnTo>
                    <a:pt x="7402" y="38341"/>
                  </a:lnTo>
                  <a:lnTo>
                    <a:pt x="8486" y="50327"/>
                  </a:lnTo>
                  <a:lnTo>
                    <a:pt x="8967" y="62589"/>
                  </a:lnTo>
                  <a:lnTo>
                    <a:pt x="9239" y="86158"/>
                  </a:lnTo>
                  <a:lnTo>
                    <a:pt x="10316" y="94886"/>
                  </a:lnTo>
                  <a:lnTo>
                    <a:pt x="12073" y="103826"/>
                  </a:lnTo>
                  <a:lnTo>
                    <a:pt x="14284" y="112906"/>
                  </a:lnTo>
                  <a:lnTo>
                    <a:pt x="15757" y="123121"/>
                  </a:lnTo>
                  <a:lnTo>
                    <a:pt x="16740" y="134091"/>
                  </a:lnTo>
                  <a:lnTo>
                    <a:pt x="17395" y="145565"/>
                  </a:lnTo>
                  <a:lnTo>
                    <a:pt x="18124" y="166637"/>
                  </a:lnTo>
                  <a:lnTo>
                    <a:pt x="18318" y="176624"/>
                  </a:lnTo>
                  <a:lnTo>
                    <a:pt x="19486" y="187444"/>
                  </a:lnTo>
                  <a:lnTo>
                    <a:pt x="21304" y="198818"/>
                  </a:lnTo>
                  <a:lnTo>
                    <a:pt x="23556" y="210561"/>
                  </a:lnTo>
                  <a:lnTo>
                    <a:pt x="25057" y="222551"/>
                  </a:lnTo>
                  <a:lnTo>
                    <a:pt x="26058" y="234705"/>
                  </a:lnTo>
                  <a:lnTo>
                    <a:pt x="26725" y="246968"/>
                  </a:lnTo>
                  <a:lnTo>
                    <a:pt x="27465" y="268916"/>
                  </a:lnTo>
                  <a:lnTo>
                    <a:pt x="27882" y="301591"/>
                  </a:lnTo>
                  <a:lnTo>
                    <a:pt x="27942" y="313404"/>
                  </a:lnTo>
                  <a:lnTo>
                    <a:pt x="29020" y="324399"/>
                  </a:lnTo>
                  <a:lnTo>
                    <a:pt x="30778" y="334850"/>
                  </a:lnTo>
                  <a:lnTo>
                    <a:pt x="32989" y="344938"/>
                  </a:lnTo>
                  <a:lnTo>
                    <a:pt x="34464" y="355825"/>
                  </a:lnTo>
                  <a:lnTo>
                    <a:pt x="35446" y="367243"/>
                  </a:lnTo>
                  <a:lnTo>
                    <a:pt x="36101" y="379016"/>
                  </a:lnTo>
                  <a:lnTo>
                    <a:pt x="36830" y="400420"/>
                  </a:lnTo>
                  <a:lnTo>
                    <a:pt x="37296" y="434617"/>
                  </a:lnTo>
                  <a:lnTo>
                    <a:pt x="37412" y="522762"/>
                  </a:lnTo>
                  <a:lnTo>
                    <a:pt x="38451" y="523264"/>
                  </a:lnTo>
                  <a:lnTo>
                    <a:pt x="40183" y="523598"/>
                  </a:lnTo>
                  <a:lnTo>
                    <a:pt x="46765" y="524267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5" name="SMARTInkAnnotation95"/>
            <p:cNvSpPr/>
            <p:nvPr/>
          </p:nvSpPr>
          <p:spPr bwMode="auto">
            <a:xfrm>
              <a:off x="7157455" y="3576253"/>
              <a:ext cx="972719" cy="18725"/>
            </a:xfrm>
            <a:custGeom>
              <a:avLst/>
              <a:gdLst/>
              <a:ahLst/>
              <a:cxnLst/>
              <a:rect l="0" t="0" r="0" b="0"/>
              <a:pathLst>
                <a:path w="972719" h="18725">
                  <a:moveTo>
                    <a:pt x="0" y="18724"/>
                  </a:moveTo>
                  <a:lnTo>
                    <a:pt x="0" y="9747"/>
                  </a:lnTo>
                  <a:lnTo>
                    <a:pt x="4965" y="9476"/>
                  </a:lnTo>
                  <a:lnTo>
                    <a:pt x="7467" y="8398"/>
                  </a:lnTo>
                  <a:lnTo>
                    <a:pt x="10175" y="6639"/>
                  </a:lnTo>
                  <a:lnTo>
                    <a:pt x="13019" y="4426"/>
                  </a:lnTo>
                  <a:lnTo>
                    <a:pt x="15954" y="2951"/>
                  </a:lnTo>
                  <a:lnTo>
                    <a:pt x="18950" y="1967"/>
                  </a:lnTo>
                  <a:lnTo>
                    <a:pt x="21987" y="1312"/>
                  </a:lnTo>
                  <a:lnTo>
                    <a:pt x="25051" y="874"/>
                  </a:lnTo>
                  <a:lnTo>
                    <a:pt x="31226" y="389"/>
                  </a:lnTo>
                  <a:lnTo>
                    <a:pt x="56947" y="51"/>
                  </a:lnTo>
                  <a:lnTo>
                    <a:pt x="335460" y="0"/>
                  </a:lnTo>
                  <a:lnTo>
                    <a:pt x="349388" y="1041"/>
                  </a:lnTo>
                  <a:lnTo>
                    <a:pt x="362831" y="2774"/>
                  </a:lnTo>
                  <a:lnTo>
                    <a:pt x="375950" y="4970"/>
                  </a:lnTo>
                  <a:lnTo>
                    <a:pt x="401611" y="4637"/>
                  </a:lnTo>
                  <a:lnTo>
                    <a:pt x="414274" y="3091"/>
                  </a:lnTo>
                  <a:lnTo>
                    <a:pt x="427912" y="2060"/>
                  </a:lnTo>
                  <a:lnTo>
                    <a:pt x="442200" y="1374"/>
                  </a:lnTo>
                  <a:lnTo>
                    <a:pt x="471932" y="611"/>
                  </a:lnTo>
                  <a:lnTo>
                    <a:pt x="595530" y="24"/>
                  </a:lnTo>
                  <a:lnTo>
                    <a:pt x="610064" y="1056"/>
                  </a:lnTo>
                  <a:lnTo>
                    <a:pt x="623910" y="2785"/>
                  </a:lnTo>
                  <a:lnTo>
                    <a:pt x="637299" y="4977"/>
                  </a:lnTo>
                  <a:lnTo>
                    <a:pt x="651420" y="6439"/>
                  </a:lnTo>
                  <a:lnTo>
                    <a:pt x="666031" y="7414"/>
                  </a:lnTo>
                  <a:lnTo>
                    <a:pt x="695083" y="8496"/>
                  </a:lnTo>
                  <a:lnTo>
                    <a:pt x="721851" y="8977"/>
                  </a:lnTo>
                  <a:lnTo>
                    <a:pt x="735848" y="8065"/>
                  </a:lnTo>
                  <a:lnTo>
                    <a:pt x="750375" y="6417"/>
                  </a:lnTo>
                  <a:lnTo>
                    <a:pt x="765257" y="4278"/>
                  </a:lnTo>
                  <a:lnTo>
                    <a:pt x="778295" y="2852"/>
                  </a:lnTo>
                  <a:lnTo>
                    <a:pt x="790106" y="1902"/>
                  </a:lnTo>
                  <a:lnTo>
                    <a:pt x="801096" y="1268"/>
                  </a:lnTo>
                  <a:lnTo>
                    <a:pt x="824394" y="564"/>
                  </a:lnTo>
                  <a:lnTo>
                    <a:pt x="836426" y="376"/>
                  </a:lnTo>
                  <a:lnTo>
                    <a:pt x="847566" y="1291"/>
                  </a:lnTo>
                  <a:lnTo>
                    <a:pt x="858109" y="2941"/>
                  </a:lnTo>
                  <a:lnTo>
                    <a:pt x="868257" y="5082"/>
                  </a:lnTo>
                  <a:lnTo>
                    <a:pt x="877100" y="6508"/>
                  </a:lnTo>
                  <a:lnTo>
                    <a:pt x="885074" y="7459"/>
                  </a:lnTo>
                  <a:lnTo>
                    <a:pt x="892468" y="8093"/>
                  </a:lnTo>
                  <a:lnTo>
                    <a:pt x="899476" y="8517"/>
                  </a:lnTo>
                  <a:lnTo>
                    <a:pt x="912806" y="8986"/>
                  </a:lnTo>
                  <a:lnTo>
                    <a:pt x="927030" y="9251"/>
                  </a:lnTo>
                  <a:lnTo>
                    <a:pt x="931871" y="8248"/>
                  </a:lnTo>
                  <a:lnTo>
                    <a:pt x="937176" y="6538"/>
                  </a:lnTo>
                  <a:lnTo>
                    <a:pt x="950695" y="1291"/>
                  </a:lnTo>
                  <a:lnTo>
                    <a:pt x="952843" y="861"/>
                  </a:lnTo>
                  <a:lnTo>
                    <a:pt x="958002" y="383"/>
                  </a:lnTo>
                  <a:lnTo>
                    <a:pt x="972718" y="0"/>
                  </a:lnTo>
                  <a:lnTo>
                    <a:pt x="963376" y="0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6" name="SMARTInkAnnotation96"/>
            <p:cNvSpPr/>
            <p:nvPr/>
          </p:nvSpPr>
          <p:spPr bwMode="auto">
            <a:xfrm>
              <a:off x="8074537" y="3445186"/>
              <a:ext cx="167755" cy="374478"/>
            </a:xfrm>
            <a:custGeom>
              <a:avLst/>
              <a:gdLst/>
              <a:ahLst/>
              <a:cxnLst/>
              <a:rect l="0" t="0" r="0" b="0"/>
              <a:pathLst>
                <a:path w="167755" h="374478">
                  <a:moveTo>
                    <a:pt x="18235" y="0"/>
                  </a:moveTo>
                  <a:lnTo>
                    <a:pt x="8996" y="0"/>
                  </a:lnTo>
                  <a:lnTo>
                    <a:pt x="16944" y="0"/>
                  </a:lnTo>
                  <a:lnTo>
                    <a:pt x="17375" y="1040"/>
                  </a:lnTo>
                  <a:lnTo>
                    <a:pt x="18160" y="9535"/>
                  </a:lnTo>
                  <a:lnTo>
                    <a:pt x="18202" y="13947"/>
                  </a:lnTo>
                  <a:lnTo>
                    <a:pt x="19252" y="15539"/>
                  </a:lnTo>
                  <a:lnTo>
                    <a:pt x="20991" y="16601"/>
                  </a:lnTo>
                  <a:lnTo>
                    <a:pt x="23190" y="17308"/>
                  </a:lnTo>
                  <a:lnTo>
                    <a:pt x="28404" y="20869"/>
                  </a:lnTo>
                  <a:lnTo>
                    <a:pt x="31250" y="23274"/>
                  </a:lnTo>
                  <a:lnTo>
                    <a:pt x="34187" y="25919"/>
                  </a:lnTo>
                  <a:lnTo>
                    <a:pt x="40220" y="31630"/>
                  </a:lnTo>
                  <a:lnTo>
                    <a:pt x="63745" y="54938"/>
                  </a:lnTo>
                  <a:lnTo>
                    <a:pt x="69360" y="59510"/>
                  </a:lnTo>
                  <a:lnTo>
                    <a:pt x="75182" y="63598"/>
                  </a:lnTo>
                  <a:lnTo>
                    <a:pt x="81140" y="67364"/>
                  </a:lnTo>
                  <a:lnTo>
                    <a:pt x="86153" y="71955"/>
                  </a:lnTo>
                  <a:lnTo>
                    <a:pt x="90534" y="77096"/>
                  </a:lnTo>
                  <a:lnTo>
                    <a:pt x="94493" y="82604"/>
                  </a:lnTo>
                  <a:lnTo>
                    <a:pt x="99212" y="87316"/>
                  </a:lnTo>
                  <a:lnTo>
                    <a:pt x="104435" y="91497"/>
                  </a:lnTo>
                  <a:lnTo>
                    <a:pt x="109997" y="95326"/>
                  </a:lnTo>
                  <a:lnTo>
                    <a:pt x="114744" y="99958"/>
                  </a:lnTo>
                  <a:lnTo>
                    <a:pt x="118947" y="105126"/>
                  </a:lnTo>
                  <a:lnTo>
                    <a:pt x="122789" y="110653"/>
                  </a:lnTo>
                  <a:lnTo>
                    <a:pt x="127428" y="115377"/>
                  </a:lnTo>
                  <a:lnTo>
                    <a:pt x="132601" y="119567"/>
                  </a:lnTo>
                  <a:lnTo>
                    <a:pt x="138126" y="123400"/>
                  </a:lnTo>
                  <a:lnTo>
                    <a:pt x="142850" y="128036"/>
                  </a:lnTo>
                  <a:lnTo>
                    <a:pt x="147039" y="133207"/>
                  </a:lnTo>
                  <a:lnTo>
                    <a:pt x="150869" y="138735"/>
                  </a:lnTo>
                  <a:lnTo>
                    <a:pt x="155127" y="147651"/>
                  </a:lnTo>
                  <a:lnTo>
                    <a:pt x="158057" y="156122"/>
                  </a:lnTo>
                  <a:lnTo>
                    <a:pt x="162825" y="166821"/>
                  </a:lnTo>
                  <a:lnTo>
                    <a:pt x="165636" y="175737"/>
                  </a:lnTo>
                  <a:lnTo>
                    <a:pt x="167220" y="186604"/>
                  </a:lnTo>
                  <a:lnTo>
                    <a:pt x="167688" y="196413"/>
                  </a:lnTo>
                  <a:lnTo>
                    <a:pt x="167754" y="199596"/>
                  </a:lnTo>
                  <a:lnTo>
                    <a:pt x="165055" y="208681"/>
                  </a:lnTo>
                  <a:lnTo>
                    <a:pt x="160392" y="218613"/>
                  </a:lnTo>
                  <a:lnTo>
                    <a:pt x="157695" y="222718"/>
                  </a:lnTo>
                  <a:lnTo>
                    <a:pt x="154855" y="226495"/>
                  </a:lnTo>
                  <a:lnTo>
                    <a:pt x="151924" y="231093"/>
                  </a:lnTo>
                  <a:lnTo>
                    <a:pt x="148931" y="236239"/>
                  </a:lnTo>
                  <a:lnTo>
                    <a:pt x="145895" y="241750"/>
                  </a:lnTo>
                  <a:lnTo>
                    <a:pt x="139752" y="253421"/>
                  </a:lnTo>
                  <a:lnTo>
                    <a:pt x="136659" y="259446"/>
                  </a:lnTo>
                  <a:lnTo>
                    <a:pt x="132519" y="264503"/>
                  </a:lnTo>
                  <a:lnTo>
                    <a:pt x="127679" y="268914"/>
                  </a:lnTo>
                  <a:lnTo>
                    <a:pt x="122376" y="272896"/>
                  </a:lnTo>
                  <a:lnTo>
                    <a:pt x="116761" y="277630"/>
                  </a:lnTo>
                  <a:lnTo>
                    <a:pt x="110938" y="282867"/>
                  </a:lnTo>
                  <a:lnTo>
                    <a:pt x="104979" y="288438"/>
                  </a:lnTo>
                  <a:lnTo>
                    <a:pt x="98928" y="293193"/>
                  </a:lnTo>
                  <a:lnTo>
                    <a:pt x="92815" y="297403"/>
                  </a:lnTo>
                  <a:lnTo>
                    <a:pt x="86661" y="301250"/>
                  </a:lnTo>
                  <a:lnTo>
                    <a:pt x="80480" y="304854"/>
                  </a:lnTo>
                  <a:lnTo>
                    <a:pt x="68070" y="311634"/>
                  </a:lnTo>
                  <a:lnTo>
                    <a:pt x="49397" y="321298"/>
                  </a:lnTo>
                  <a:lnTo>
                    <a:pt x="44206" y="325502"/>
                  </a:lnTo>
                  <a:lnTo>
                    <a:pt x="39706" y="330385"/>
                  </a:lnTo>
                  <a:lnTo>
                    <a:pt x="35667" y="335720"/>
                  </a:lnTo>
                  <a:lnTo>
                    <a:pt x="30895" y="340317"/>
                  </a:lnTo>
                  <a:lnTo>
                    <a:pt x="25635" y="344422"/>
                  </a:lnTo>
                  <a:lnTo>
                    <a:pt x="12191" y="353515"/>
                  </a:lnTo>
                  <a:lnTo>
                    <a:pt x="7581" y="357532"/>
                  </a:lnTo>
                  <a:lnTo>
                    <a:pt x="4897" y="360060"/>
                  </a:lnTo>
                  <a:lnTo>
                    <a:pt x="3107" y="362785"/>
                  </a:lnTo>
                  <a:lnTo>
                    <a:pt x="0" y="372732"/>
                  </a:lnTo>
                  <a:lnTo>
                    <a:pt x="882" y="373313"/>
                  </a:lnTo>
                  <a:lnTo>
                    <a:pt x="6050" y="374132"/>
                  </a:lnTo>
                  <a:lnTo>
                    <a:pt x="8881" y="374477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7" name="SMARTInkAnnotation97"/>
            <p:cNvSpPr/>
            <p:nvPr/>
          </p:nvSpPr>
          <p:spPr bwMode="auto">
            <a:xfrm>
              <a:off x="8457593" y="3454676"/>
              <a:ext cx="187015" cy="271203"/>
            </a:xfrm>
            <a:custGeom>
              <a:avLst/>
              <a:gdLst/>
              <a:ahLst/>
              <a:cxnLst/>
              <a:rect l="0" t="0" r="0" b="0"/>
              <a:pathLst>
                <a:path w="187015" h="271203">
                  <a:moveTo>
                    <a:pt x="177662" y="74767"/>
                  </a:moveTo>
                  <a:lnTo>
                    <a:pt x="182627" y="74767"/>
                  </a:lnTo>
                  <a:lnTo>
                    <a:pt x="184090" y="73727"/>
                  </a:lnTo>
                  <a:lnTo>
                    <a:pt x="185066" y="71994"/>
                  </a:lnTo>
                  <a:lnTo>
                    <a:pt x="186630" y="66707"/>
                  </a:lnTo>
                  <a:lnTo>
                    <a:pt x="186900" y="60821"/>
                  </a:lnTo>
                  <a:lnTo>
                    <a:pt x="187014" y="32886"/>
                  </a:lnTo>
                  <a:lnTo>
                    <a:pt x="185976" y="30204"/>
                  </a:lnTo>
                  <a:lnTo>
                    <a:pt x="182049" y="24448"/>
                  </a:lnTo>
                  <a:lnTo>
                    <a:pt x="176840" y="18423"/>
                  </a:lnTo>
                  <a:lnTo>
                    <a:pt x="173996" y="15360"/>
                  </a:lnTo>
                  <a:lnTo>
                    <a:pt x="171061" y="13318"/>
                  </a:lnTo>
                  <a:lnTo>
                    <a:pt x="168065" y="11957"/>
                  </a:lnTo>
                  <a:lnTo>
                    <a:pt x="165028" y="11049"/>
                  </a:lnTo>
                  <a:lnTo>
                    <a:pt x="161965" y="9404"/>
                  </a:lnTo>
                  <a:lnTo>
                    <a:pt x="158884" y="7267"/>
                  </a:lnTo>
                  <a:lnTo>
                    <a:pt x="155790" y="4802"/>
                  </a:lnTo>
                  <a:lnTo>
                    <a:pt x="152688" y="3159"/>
                  </a:lnTo>
                  <a:lnTo>
                    <a:pt x="149582" y="2063"/>
                  </a:lnTo>
                  <a:lnTo>
                    <a:pt x="146471" y="1333"/>
                  </a:lnTo>
                  <a:lnTo>
                    <a:pt x="142318" y="846"/>
                  </a:lnTo>
                  <a:lnTo>
                    <a:pt x="137471" y="521"/>
                  </a:lnTo>
                  <a:lnTo>
                    <a:pt x="132162" y="305"/>
                  </a:lnTo>
                  <a:lnTo>
                    <a:pt x="120720" y="64"/>
                  </a:lnTo>
                  <a:lnTo>
                    <a:pt x="114758" y="0"/>
                  </a:lnTo>
                  <a:lnTo>
                    <a:pt x="109745" y="998"/>
                  </a:lnTo>
                  <a:lnTo>
                    <a:pt x="105364" y="2703"/>
                  </a:lnTo>
                  <a:lnTo>
                    <a:pt x="101404" y="4880"/>
                  </a:lnTo>
                  <a:lnTo>
                    <a:pt x="85899" y="12914"/>
                  </a:lnTo>
                  <a:lnTo>
                    <a:pt x="49717" y="31128"/>
                  </a:lnTo>
                  <a:lnTo>
                    <a:pt x="44560" y="35272"/>
                  </a:lnTo>
                  <a:lnTo>
                    <a:pt x="40083" y="40116"/>
                  </a:lnTo>
                  <a:lnTo>
                    <a:pt x="36059" y="45425"/>
                  </a:lnTo>
                  <a:lnTo>
                    <a:pt x="32337" y="51045"/>
                  </a:lnTo>
                  <a:lnTo>
                    <a:pt x="28818" y="56872"/>
                  </a:lnTo>
                  <a:lnTo>
                    <a:pt x="25431" y="62837"/>
                  </a:lnTo>
                  <a:lnTo>
                    <a:pt x="18897" y="75013"/>
                  </a:lnTo>
                  <a:lnTo>
                    <a:pt x="6235" y="99781"/>
                  </a:lnTo>
                  <a:lnTo>
                    <a:pt x="4141" y="106006"/>
                  </a:lnTo>
                  <a:lnTo>
                    <a:pt x="2744" y="112237"/>
                  </a:lnTo>
                  <a:lnTo>
                    <a:pt x="1813" y="118471"/>
                  </a:lnTo>
                  <a:lnTo>
                    <a:pt x="1192" y="125748"/>
                  </a:lnTo>
                  <a:lnTo>
                    <a:pt x="779" y="133719"/>
                  </a:lnTo>
                  <a:lnTo>
                    <a:pt x="319" y="149858"/>
                  </a:lnTo>
                  <a:lnTo>
                    <a:pt x="0" y="183605"/>
                  </a:lnTo>
                  <a:lnTo>
                    <a:pt x="1023" y="189974"/>
                  </a:lnTo>
                  <a:lnTo>
                    <a:pt x="2745" y="196301"/>
                  </a:lnTo>
                  <a:lnTo>
                    <a:pt x="4931" y="202600"/>
                  </a:lnTo>
                  <a:lnTo>
                    <a:pt x="7428" y="207839"/>
                  </a:lnTo>
                  <a:lnTo>
                    <a:pt x="10132" y="212372"/>
                  </a:lnTo>
                  <a:lnTo>
                    <a:pt x="12974" y="216434"/>
                  </a:lnTo>
                  <a:lnTo>
                    <a:pt x="15908" y="221222"/>
                  </a:lnTo>
                  <a:lnTo>
                    <a:pt x="18902" y="226495"/>
                  </a:lnTo>
                  <a:lnTo>
                    <a:pt x="21938" y="232091"/>
                  </a:lnTo>
                  <a:lnTo>
                    <a:pt x="26042" y="236861"/>
                  </a:lnTo>
                  <a:lnTo>
                    <a:pt x="30855" y="241082"/>
                  </a:lnTo>
                  <a:lnTo>
                    <a:pt x="36143" y="244936"/>
                  </a:lnTo>
                  <a:lnTo>
                    <a:pt x="40707" y="248546"/>
                  </a:lnTo>
                  <a:lnTo>
                    <a:pt x="44790" y="251992"/>
                  </a:lnTo>
                  <a:lnTo>
                    <a:pt x="48550" y="255330"/>
                  </a:lnTo>
                  <a:lnTo>
                    <a:pt x="53136" y="258595"/>
                  </a:lnTo>
                  <a:lnTo>
                    <a:pt x="58271" y="261813"/>
                  </a:lnTo>
                  <a:lnTo>
                    <a:pt x="63773" y="264998"/>
                  </a:lnTo>
                  <a:lnTo>
                    <a:pt x="69519" y="267121"/>
                  </a:lnTo>
                  <a:lnTo>
                    <a:pt x="75429" y="268537"/>
                  </a:lnTo>
                  <a:lnTo>
                    <a:pt x="81447" y="269480"/>
                  </a:lnTo>
                  <a:lnTo>
                    <a:pt x="87538" y="270109"/>
                  </a:lnTo>
                  <a:lnTo>
                    <a:pt x="93677" y="270529"/>
                  </a:lnTo>
                  <a:lnTo>
                    <a:pt x="99847" y="270809"/>
                  </a:lnTo>
                  <a:lnTo>
                    <a:pt x="112247" y="271119"/>
                  </a:lnTo>
                  <a:lnTo>
                    <a:pt x="118463" y="271202"/>
                  </a:lnTo>
                  <a:lnTo>
                    <a:pt x="124686" y="269177"/>
                  </a:lnTo>
                  <a:lnTo>
                    <a:pt x="130914" y="265746"/>
                  </a:lnTo>
                  <a:lnTo>
                    <a:pt x="137143" y="261379"/>
                  </a:lnTo>
                  <a:lnTo>
                    <a:pt x="142336" y="258467"/>
                  </a:lnTo>
                  <a:lnTo>
                    <a:pt x="146835" y="256526"/>
                  </a:lnTo>
                  <a:lnTo>
                    <a:pt x="150876" y="255232"/>
                  </a:lnTo>
                  <a:lnTo>
                    <a:pt x="154608" y="253329"/>
                  </a:lnTo>
                  <a:lnTo>
                    <a:pt x="158135" y="251020"/>
                  </a:lnTo>
                  <a:lnTo>
                    <a:pt x="168308" y="243282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8" name="SMARTInkAnnotation98"/>
            <p:cNvSpPr/>
            <p:nvPr/>
          </p:nvSpPr>
          <p:spPr bwMode="auto">
            <a:xfrm>
              <a:off x="8691373" y="3098795"/>
              <a:ext cx="56120" cy="814488"/>
            </a:xfrm>
            <a:custGeom>
              <a:avLst/>
              <a:gdLst/>
              <a:ahLst/>
              <a:cxnLst/>
              <a:rect l="0" t="0" r="0" b="0"/>
              <a:pathLst>
                <a:path w="56120" h="814488">
                  <a:moveTo>
                    <a:pt x="0" y="0"/>
                  </a:moveTo>
                  <a:lnTo>
                    <a:pt x="0" y="236468"/>
                  </a:lnTo>
                  <a:lnTo>
                    <a:pt x="1040" y="254385"/>
                  </a:lnTo>
                  <a:lnTo>
                    <a:pt x="2772" y="272571"/>
                  </a:lnTo>
                  <a:lnTo>
                    <a:pt x="4966" y="290936"/>
                  </a:lnTo>
                  <a:lnTo>
                    <a:pt x="6429" y="309422"/>
                  </a:lnTo>
                  <a:lnTo>
                    <a:pt x="7405" y="327987"/>
                  </a:lnTo>
                  <a:lnTo>
                    <a:pt x="8487" y="365257"/>
                  </a:lnTo>
                  <a:lnTo>
                    <a:pt x="8969" y="402625"/>
                  </a:lnTo>
                  <a:lnTo>
                    <a:pt x="10136" y="421329"/>
                  </a:lnTo>
                  <a:lnTo>
                    <a:pt x="11954" y="440039"/>
                  </a:lnTo>
                  <a:lnTo>
                    <a:pt x="14205" y="458753"/>
                  </a:lnTo>
                  <a:lnTo>
                    <a:pt x="15706" y="477470"/>
                  </a:lnTo>
                  <a:lnTo>
                    <a:pt x="16706" y="496191"/>
                  </a:lnTo>
                  <a:lnTo>
                    <a:pt x="17373" y="514912"/>
                  </a:lnTo>
                  <a:lnTo>
                    <a:pt x="18857" y="532593"/>
                  </a:lnTo>
                  <a:lnTo>
                    <a:pt x="20885" y="549582"/>
                  </a:lnTo>
                  <a:lnTo>
                    <a:pt x="23277" y="566109"/>
                  </a:lnTo>
                  <a:lnTo>
                    <a:pt x="24871" y="582328"/>
                  </a:lnTo>
                  <a:lnTo>
                    <a:pt x="25934" y="598342"/>
                  </a:lnTo>
                  <a:lnTo>
                    <a:pt x="26642" y="614219"/>
                  </a:lnTo>
                  <a:lnTo>
                    <a:pt x="28154" y="628964"/>
                  </a:lnTo>
                  <a:lnTo>
                    <a:pt x="30202" y="642955"/>
                  </a:lnTo>
                  <a:lnTo>
                    <a:pt x="32606" y="656444"/>
                  </a:lnTo>
                  <a:lnTo>
                    <a:pt x="34208" y="669597"/>
                  </a:lnTo>
                  <a:lnTo>
                    <a:pt x="35277" y="682527"/>
                  </a:lnTo>
                  <a:lnTo>
                    <a:pt x="35990" y="695307"/>
                  </a:lnTo>
                  <a:lnTo>
                    <a:pt x="37504" y="706948"/>
                  </a:lnTo>
                  <a:lnTo>
                    <a:pt x="39551" y="717829"/>
                  </a:lnTo>
                  <a:lnTo>
                    <a:pt x="41957" y="728204"/>
                  </a:lnTo>
                  <a:lnTo>
                    <a:pt x="43560" y="737201"/>
                  </a:lnTo>
                  <a:lnTo>
                    <a:pt x="44629" y="745280"/>
                  </a:lnTo>
                  <a:lnTo>
                    <a:pt x="45342" y="752745"/>
                  </a:lnTo>
                  <a:lnTo>
                    <a:pt x="46856" y="759803"/>
                  </a:lnTo>
                  <a:lnTo>
                    <a:pt x="48905" y="766589"/>
                  </a:lnTo>
                  <a:lnTo>
                    <a:pt x="51310" y="773193"/>
                  </a:lnTo>
                  <a:lnTo>
                    <a:pt x="52913" y="778636"/>
                  </a:lnTo>
                  <a:lnTo>
                    <a:pt x="53982" y="783305"/>
                  </a:lnTo>
                  <a:lnTo>
                    <a:pt x="55698" y="798273"/>
                  </a:lnTo>
                  <a:lnTo>
                    <a:pt x="56119" y="814487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9" name="SMARTInkAnnotation99"/>
            <p:cNvSpPr/>
            <p:nvPr/>
          </p:nvSpPr>
          <p:spPr bwMode="auto">
            <a:xfrm>
              <a:off x="3126244" y="2097070"/>
              <a:ext cx="112191" cy="365116"/>
            </a:xfrm>
            <a:custGeom>
              <a:avLst/>
              <a:gdLst/>
              <a:ahLst/>
              <a:cxnLst/>
              <a:rect l="0" t="0" r="0" b="0"/>
              <a:pathLst>
                <a:path w="112191" h="365116">
                  <a:moveTo>
                    <a:pt x="0" y="0"/>
                  </a:moveTo>
                  <a:lnTo>
                    <a:pt x="0" y="18916"/>
                  </a:lnTo>
                  <a:lnTo>
                    <a:pt x="2772" y="29558"/>
                  </a:lnTo>
                  <a:lnTo>
                    <a:pt x="4966" y="35308"/>
                  </a:lnTo>
                  <a:lnTo>
                    <a:pt x="6429" y="41223"/>
                  </a:lnTo>
                  <a:lnTo>
                    <a:pt x="7403" y="47246"/>
                  </a:lnTo>
                  <a:lnTo>
                    <a:pt x="8053" y="53342"/>
                  </a:lnTo>
                  <a:lnTo>
                    <a:pt x="8487" y="60526"/>
                  </a:lnTo>
                  <a:lnTo>
                    <a:pt x="8968" y="76831"/>
                  </a:lnTo>
                  <a:lnTo>
                    <a:pt x="9339" y="149866"/>
                  </a:lnTo>
                  <a:lnTo>
                    <a:pt x="9343" y="159203"/>
                  </a:lnTo>
                  <a:lnTo>
                    <a:pt x="10386" y="167508"/>
                  </a:lnTo>
                  <a:lnTo>
                    <a:pt x="12120" y="175125"/>
                  </a:lnTo>
                  <a:lnTo>
                    <a:pt x="14316" y="182283"/>
                  </a:lnTo>
                  <a:lnTo>
                    <a:pt x="15780" y="189136"/>
                  </a:lnTo>
                  <a:lnTo>
                    <a:pt x="16755" y="195785"/>
                  </a:lnTo>
                  <a:lnTo>
                    <a:pt x="17406" y="202298"/>
                  </a:lnTo>
                  <a:lnTo>
                    <a:pt x="17839" y="209761"/>
                  </a:lnTo>
                  <a:lnTo>
                    <a:pt x="18321" y="226374"/>
                  </a:lnTo>
                  <a:lnTo>
                    <a:pt x="18684" y="266876"/>
                  </a:lnTo>
                  <a:lnTo>
                    <a:pt x="18706" y="293282"/>
                  </a:lnTo>
                  <a:lnTo>
                    <a:pt x="19745" y="295381"/>
                  </a:lnTo>
                  <a:lnTo>
                    <a:pt x="21478" y="296781"/>
                  </a:lnTo>
                  <a:lnTo>
                    <a:pt x="23672" y="297715"/>
                  </a:lnTo>
                  <a:lnTo>
                    <a:pt x="25134" y="297297"/>
                  </a:lnTo>
                  <a:lnTo>
                    <a:pt x="26109" y="295978"/>
                  </a:lnTo>
                  <a:lnTo>
                    <a:pt x="27675" y="291357"/>
                  </a:lnTo>
                  <a:lnTo>
                    <a:pt x="27983" y="281930"/>
                  </a:lnTo>
                  <a:lnTo>
                    <a:pt x="28060" y="192182"/>
                  </a:lnTo>
                  <a:lnTo>
                    <a:pt x="29099" y="190534"/>
                  </a:lnTo>
                  <a:lnTo>
                    <a:pt x="30831" y="189435"/>
                  </a:lnTo>
                  <a:lnTo>
                    <a:pt x="36113" y="187672"/>
                  </a:lnTo>
                  <a:lnTo>
                    <a:pt x="39607" y="190205"/>
                  </a:lnTo>
                  <a:lnTo>
                    <a:pt x="41993" y="192337"/>
                  </a:lnTo>
                  <a:lnTo>
                    <a:pt x="47416" y="197479"/>
                  </a:lnTo>
                  <a:lnTo>
                    <a:pt x="59365" y="209256"/>
                  </a:lnTo>
                  <a:lnTo>
                    <a:pt x="62440" y="213359"/>
                  </a:lnTo>
                  <a:lnTo>
                    <a:pt x="65530" y="218175"/>
                  </a:lnTo>
                  <a:lnTo>
                    <a:pt x="68628" y="223466"/>
                  </a:lnTo>
                  <a:lnTo>
                    <a:pt x="71733" y="228033"/>
                  </a:lnTo>
                  <a:lnTo>
                    <a:pt x="74843" y="232119"/>
                  </a:lnTo>
                  <a:lnTo>
                    <a:pt x="77954" y="235883"/>
                  </a:lnTo>
                  <a:lnTo>
                    <a:pt x="81069" y="239432"/>
                  </a:lnTo>
                  <a:lnTo>
                    <a:pt x="84184" y="242838"/>
                  </a:lnTo>
                  <a:lnTo>
                    <a:pt x="90416" y="249397"/>
                  </a:lnTo>
                  <a:lnTo>
                    <a:pt x="96651" y="255779"/>
                  </a:lnTo>
                  <a:lnTo>
                    <a:pt x="99768" y="259978"/>
                  </a:lnTo>
                  <a:lnTo>
                    <a:pt x="102886" y="264857"/>
                  </a:lnTo>
                  <a:lnTo>
                    <a:pt x="106003" y="270191"/>
                  </a:lnTo>
                  <a:lnTo>
                    <a:pt x="109467" y="278891"/>
                  </a:lnTo>
                  <a:lnTo>
                    <a:pt x="111417" y="289636"/>
                  </a:lnTo>
                  <a:lnTo>
                    <a:pt x="111995" y="299409"/>
                  </a:lnTo>
                  <a:lnTo>
                    <a:pt x="112166" y="308892"/>
                  </a:lnTo>
                  <a:lnTo>
                    <a:pt x="112190" y="312030"/>
                  </a:lnTo>
                  <a:lnTo>
                    <a:pt x="111167" y="314122"/>
                  </a:lnTo>
                  <a:lnTo>
                    <a:pt x="109446" y="315516"/>
                  </a:lnTo>
                  <a:lnTo>
                    <a:pt x="107259" y="316446"/>
                  </a:lnTo>
                  <a:lnTo>
                    <a:pt x="104761" y="318106"/>
                  </a:lnTo>
                  <a:lnTo>
                    <a:pt x="102058" y="320253"/>
                  </a:lnTo>
                  <a:lnTo>
                    <a:pt x="99216" y="322724"/>
                  </a:lnTo>
                  <a:lnTo>
                    <a:pt x="96282" y="325412"/>
                  </a:lnTo>
                  <a:lnTo>
                    <a:pt x="90251" y="331172"/>
                  </a:lnTo>
                  <a:lnTo>
                    <a:pt x="81013" y="340263"/>
                  </a:lnTo>
                  <a:lnTo>
                    <a:pt x="76872" y="342306"/>
                  </a:lnTo>
                  <a:lnTo>
                    <a:pt x="72033" y="343668"/>
                  </a:lnTo>
                  <a:lnTo>
                    <a:pt x="66728" y="344576"/>
                  </a:lnTo>
                  <a:lnTo>
                    <a:pt x="62153" y="346221"/>
                  </a:lnTo>
                  <a:lnTo>
                    <a:pt x="58063" y="348358"/>
                  </a:lnTo>
                  <a:lnTo>
                    <a:pt x="54298" y="350823"/>
                  </a:lnTo>
                  <a:lnTo>
                    <a:pt x="51787" y="353506"/>
                  </a:lnTo>
                  <a:lnTo>
                    <a:pt x="50113" y="356336"/>
                  </a:lnTo>
                  <a:lnTo>
                    <a:pt x="46766" y="365115"/>
                  </a:lnTo>
                </a:path>
              </a:pathLst>
            </a:cu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10" name="SMARTInkAnnotation100"/>
            <p:cNvSpPr/>
            <p:nvPr/>
          </p:nvSpPr>
          <p:spPr bwMode="auto">
            <a:xfrm>
              <a:off x="4997600" y="3370405"/>
              <a:ext cx="205047" cy="318192"/>
            </a:xfrm>
            <a:custGeom>
              <a:avLst/>
              <a:gdLst/>
              <a:ahLst/>
              <a:cxnLst/>
              <a:rect l="0" t="0" r="0" b="0"/>
              <a:pathLst>
                <a:path w="205047" h="318192">
                  <a:moveTo>
                    <a:pt x="205046" y="9248"/>
                  </a:moveTo>
                  <a:lnTo>
                    <a:pt x="205046" y="4278"/>
                  </a:lnTo>
                  <a:lnTo>
                    <a:pt x="204007" y="2814"/>
                  </a:lnTo>
                  <a:lnTo>
                    <a:pt x="202274" y="1838"/>
                  </a:lnTo>
                  <a:lnTo>
                    <a:pt x="197579" y="753"/>
                  </a:lnTo>
                  <a:lnTo>
                    <a:pt x="192027" y="271"/>
                  </a:lnTo>
                  <a:lnTo>
                    <a:pt x="186096" y="57"/>
                  </a:lnTo>
                  <a:lnTo>
                    <a:pt x="183059" y="0"/>
                  </a:lnTo>
                  <a:lnTo>
                    <a:pt x="177917" y="1002"/>
                  </a:lnTo>
                  <a:lnTo>
                    <a:pt x="171371" y="2710"/>
                  </a:lnTo>
                  <a:lnTo>
                    <a:pt x="163890" y="4890"/>
                  </a:lnTo>
                  <a:lnTo>
                    <a:pt x="156824" y="7383"/>
                  </a:lnTo>
                  <a:lnTo>
                    <a:pt x="150034" y="10085"/>
                  </a:lnTo>
                  <a:lnTo>
                    <a:pt x="143430" y="12926"/>
                  </a:lnTo>
                  <a:lnTo>
                    <a:pt x="135909" y="15861"/>
                  </a:lnTo>
                  <a:lnTo>
                    <a:pt x="119238" y="21896"/>
                  </a:lnTo>
                  <a:lnTo>
                    <a:pt x="64605" y="40469"/>
                  </a:lnTo>
                  <a:lnTo>
                    <a:pt x="56339" y="44625"/>
                  </a:lnTo>
                  <a:lnTo>
                    <a:pt x="48749" y="49476"/>
                  </a:lnTo>
                  <a:lnTo>
                    <a:pt x="41611" y="54790"/>
                  </a:lnTo>
                  <a:lnTo>
                    <a:pt x="34775" y="60414"/>
                  </a:lnTo>
                  <a:lnTo>
                    <a:pt x="28137" y="66243"/>
                  </a:lnTo>
                  <a:lnTo>
                    <a:pt x="16261" y="77228"/>
                  </a:lnTo>
                  <a:lnTo>
                    <a:pt x="7518" y="85577"/>
                  </a:lnTo>
                  <a:lnTo>
                    <a:pt x="4770" y="90300"/>
                  </a:lnTo>
                  <a:lnTo>
                    <a:pt x="2939" y="95529"/>
                  </a:lnTo>
                  <a:lnTo>
                    <a:pt x="1718" y="101096"/>
                  </a:lnTo>
                  <a:lnTo>
                    <a:pt x="904" y="106887"/>
                  </a:lnTo>
                  <a:lnTo>
                    <a:pt x="361" y="112829"/>
                  </a:lnTo>
                  <a:lnTo>
                    <a:pt x="0" y="118870"/>
                  </a:lnTo>
                  <a:lnTo>
                    <a:pt x="797" y="124978"/>
                  </a:lnTo>
                  <a:lnTo>
                    <a:pt x="2369" y="131130"/>
                  </a:lnTo>
                  <a:lnTo>
                    <a:pt x="4456" y="137312"/>
                  </a:lnTo>
                  <a:lnTo>
                    <a:pt x="7925" y="143514"/>
                  </a:lnTo>
                  <a:lnTo>
                    <a:pt x="12317" y="149729"/>
                  </a:lnTo>
                  <a:lnTo>
                    <a:pt x="17323" y="155953"/>
                  </a:lnTo>
                  <a:lnTo>
                    <a:pt x="23778" y="162182"/>
                  </a:lnTo>
                  <a:lnTo>
                    <a:pt x="31200" y="168416"/>
                  </a:lnTo>
                  <a:lnTo>
                    <a:pt x="39265" y="174652"/>
                  </a:lnTo>
                  <a:lnTo>
                    <a:pt x="47759" y="180890"/>
                  </a:lnTo>
                  <a:lnTo>
                    <a:pt x="65511" y="193369"/>
                  </a:lnTo>
                  <a:lnTo>
                    <a:pt x="93033" y="212090"/>
                  </a:lnTo>
                  <a:lnTo>
                    <a:pt x="102311" y="217291"/>
                  </a:lnTo>
                  <a:lnTo>
                    <a:pt x="111614" y="221798"/>
                  </a:lnTo>
                  <a:lnTo>
                    <a:pt x="120934" y="225844"/>
                  </a:lnTo>
                  <a:lnTo>
                    <a:pt x="129226" y="230621"/>
                  </a:lnTo>
                  <a:lnTo>
                    <a:pt x="136832" y="235886"/>
                  </a:lnTo>
                  <a:lnTo>
                    <a:pt x="143981" y="241477"/>
                  </a:lnTo>
                  <a:lnTo>
                    <a:pt x="150826" y="246244"/>
                  </a:lnTo>
                  <a:lnTo>
                    <a:pt x="157468" y="250462"/>
                  </a:lnTo>
                  <a:lnTo>
                    <a:pt x="163974" y="254315"/>
                  </a:lnTo>
                  <a:lnTo>
                    <a:pt x="169350" y="258963"/>
                  </a:lnTo>
                  <a:lnTo>
                    <a:pt x="173974" y="264143"/>
                  </a:lnTo>
                  <a:lnTo>
                    <a:pt x="178096" y="269676"/>
                  </a:lnTo>
                  <a:lnTo>
                    <a:pt x="182675" y="278599"/>
                  </a:lnTo>
                  <a:lnTo>
                    <a:pt x="183896" y="282434"/>
                  </a:lnTo>
                  <a:lnTo>
                    <a:pt x="183672" y="286032"/>
                  </a:lnTo>
                  <a:lnTo>
                    <a:pt x="182482" y="289470"/>
                  </a:lnTo>
                  <a:lnTo>
                    <a:pt x="180650" y="292803"/>
                  </a:lnTo>
                  <a:lnTo>
                    <a:pt x="178389" y="295024"/>
                  </a:lnTo>
                  <a:lnTo>
                    <a:pt x="175843" y="296505"/>
                  </a:lnTo>
                  <a:lnTo>
                    <a:pt x="173106" y="297492"/>
                  </a:lnTo>
                  <a:lnTo>
                    <a:pt x="154359" y="303852"/>
                  </a:lnTo>
                  <a:lnTo>
                    <a:pt x="147352" y="305511"/>
                  </a:lnTo>
                  <a:lnTo>
                    <a:pt x="140602" y="306617"/>
                  </a:lnTo>
                  <a:lnTo>
                    <a:pt x="134024" y="307355"/>
                  </a:lnTo>
                  <a:lnTo>
                    <a:pt x="126521" y="307846"/>
                  </a:lnTo>
                  <a:lnTo>
                    <a:pt x="118400" y="308174"/>
                  </a:lnTo>
                  <a:lnTo>
                    <a:pt x="101064" y="308538"/>
                  </a:lnTo>
                  <a:lnTo>
                    <a:pt x="82968" y="308700"/>
                  </a:lnTo>
                  <a:lnTo>
                    <a:pt x="75855" y="309784"/>
                  </a:lnTo>
                  <a:lnTo>
                    <a:pt x="70074" y="311546"/>
                  </a:lnTo>
                  <a:lnTo>
                    <a:pt x="65181" y="313761"/>
                  </a:lnTo>
                  <a:lnTo>
                    <a:pt x="60880" y="315237"/>
                  </a:lnTo>
                  <a:lnTo>
                    <a:pt x="56973" y="316222"/>
                  </a:lnTo>
                  <a:lnTo>
                    <a:pt x="46042" y="318191"/>
                  </a:lnTo>
                </a:path>
              </a:pathLst>
            </a:custGeom>
            <a:noFill/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11" name="SMARTInkAnnotation101"/>
            <p:cNvSpPr/>
            <p:nvPr/>
          </p:nvSpPr>
          <p:spPr bwMode="auto">
            <a:xfrm>
              <a:off x="5298585" y="3520244"/>
              <a:ext cx="231422" cy="167767"/>
            </a:xfrm>
            <a:custGeom>
              <a:avLst/>
              <a:gdLst/>
              <a:ahLst/>
              <a:cxnLst/>
              <a:rect l="0" t="0" r="0" b="0"/>
              <a:pathLst>
                <a:path w="231422" h="167767">
                  <a:moveTo>
                    <a:pt x="35005" y="74733"/>
                  </a:moveTo>
                  <a:lnTo>
                    <a:pt x="61956" y="74733"/>
                  </a:lnTo>
                  <a:lnTo>
                    <a:pt x="67522" y="73693"/>
                  </a:lnTo>
                  <a:lnTo>
                    <a:pt x="73310" y="71959"/>
                  </a:lnTo>
                  <a:lnTo>
                    <a:pt x="79249" y="69763"/>
                  </a:lnTo>
                  <a:lnTo>
                    <a:pt x="85286" y="68299"/>
                  </a:lnTo>
                  <a:lnTo>
                    <a:pt x="91388" y="67323"/>
                  </a:lnTo>
                  <a:lnTo>
                    <a:pt x="97535" y="66672"/>
                  </a:lnTo>
                  <a:lnTo>
                    <a:pt x="104752" y="65198"/>
                  </a:lnTo>
                  <a:lnTo>
                    <a:pt x="112680" y="63176"/>
                  </a:lnTo>
                  <a:lnTo>
                    <a:pt x="121083" y="60787"/>
                  </a:lnTo>
                  <a:lnTo>
                    <a:pt x="128764" y="59194"/>
                  </a:lnTo>
                  <a:lnTo>
                    <a:pt x="135963" y="58132"/>
                  </a:lnTo>
                  <a:lnTo>
                    <a:pt x="142841" y="57425"/>
                  </a:lnTo>
                  <a:lnTo>
                    <a:pt x="148465" y="55913"/>
                  </a:lnTo>
                  <a:lnTo>
                    <a:pt x="153254" y="53864"/>
                  </a:lnTo>
                  <a:lnTo>
                    <a:pt x="157486" y="51459"/>
                  </a:lnTo>
                  <a:lnTo>
                    <a:pt x="161346" y="48815"/>
                  </a:lnTo>
                  <a:lnTo>
                    <a:pt x="164959" y="46012"/>
                  </a:lnTo>
                  <a:lnTo>
                    <a:pt x="168407" y="43103"/>
                  </a:lnTo>
                  <a:lnTo>
                    <a:pt x="171745" y="40123"/>
                  </a:lnTo>
                  <a:lnTo>
                    <a:pt x="178225" y="34039"/>
                  </a:lnTo>
                  <a:lnTo>
                    <a:pt x="180368" y="30961"/>
                  </a:lnTo>
                  <a:lnTo>
                    <a:pt x="181797" y="27868"/>
                  </a:lnTo>
                  <a:lnTo>
                    <a:pt x="182750" y="24766"/>
                  </a:lnTo>
                  <a:lnTo>
                    <a:pt x="182346" y="21658"/>
                  </a:lnTo>
                  <a:lnTo>
                    <a:pt x="181037" y="18545"/>
                  </a:lnTo>
                  <a:lnTo>
                    <a:pt x="179126" y="15430"/>
                  </a:lnTo>
                  <a:lnTo>
                    <a:pt x="177851" y="12313"/>
                  </a:lnTo>
                  <a:lnTo>
                    <a:pt x="177002" y="9195"/>
                  </a:lnTo>
                  <a:lnTo>
                    <a:pt x="176435" y="6076"/>
                  </a:lnTo>
                  <a:lnTo>
                    <a:pt x="173979" y="3996"/>
                  </a:lnTo>
                  <a:lnTo>
                    <a:pt x="170263" y="2610"/>
                  </a:lnTo>
                  <a:lnTo>
                    <a:pt x="165708" y="1686"/>
                  </a:lnTo>
                  <a:lnTo>
                    <a:pt x="160592" y="1070"/>
                  </a:lnTo>
                  <a:lnTo>
                    <a:pt x="155103" y="660"/>
                  </a:lnTo>
                  <a:lnTo>
                    <a:pt x="149365" y="386"/>
                  </a:lnTo>
                  <a:lnTo>
                    <a:pt x="137447" y="81"/>
                  </a:lnTo>
                  <a:lnTo>
                    <a:pt x="131359" y="0"/>
                  </a:lnTo>
                  <a:lnTo>
                    <a:pt x="124183" y="986"/>
                  </a:lnTo>
                  <a:lnTo>
                    <a:pt x="116281" y="2684"/>
                  </a:lnTo>
                  <a:lnTo>
                    <a:pt x="107895" y="4856"/>
                  </a:lnTo>
                  <a:lnTo>
                    <a:pt x="99187" y="7344"/>
                  </a:lnTo>
                  <a:lnTo>
                    <a:pt x="81197" y="12883"/>
                  </a:lnTo>
                  <a:lnTo>
                    <a:pt x="73074" y="15816"/>
                  </a:lnTo>
                  <a:lnTo>
                    <a:pt x="65581" y="18812"/>
                  </a:lnTo>
                  <a:lnTo>
                    <a:pt x="58506" y="21849"/>
                  </a:lnTo>
                  <a:lnTo>
                    <a:pt x="51712" y="25954"/>
                  </a:lnTo>
                  <a:lnTo>
                    <a:pt x="45104" y="30771"/>
                  </a:lnTo>
                  <a:lnTo>
                    <a:pt x="38619" y="36063"/>
                  </a:lnTo>
                  <a:lnTo>
                    <a:pt x="32218" y="41672"/>
                  </a:lnTo>
                  <a:lnTo>
                    <a:pt x="25873" y="47491"/>
                  </a:lnTo>
                  <a:lnTo>
                    <a:pt x="19563" y="53451"/>
                  </a:lnTo>
                  <a:lnTo>
                    <a:pt x="14318" y="59505"/>
                  </a:lnTo>
                  <a:lnTo>
                    <a:pt x="9782" y="65621"/>
                  </a:lnTo>
                  <a:lnTo>
                    <a:pt x="5719" y="71779"/>
                  </a:lnTo>
                  <a:lnTo>
                    <a:pt x="3010" y="77965"/>
                  </a:lnTo>
                  <a:lnTo>
                    <a:pt x="1204" y="84169"/>
                  </a:lnTo>
                  <a:lnTo>
                    <a:pt x="0" y="90385"/>
                  </a:lnTo>
                  <a:lnTo>
                    <a:pt x="237" y="96610"/>
                  </a:lnTo>
                  <a:lnTo>
                    <a:pt x="1434" y="102841"/>
                  </a:lnTo>
                  <a:lnTo>
                    <a:pt x="3271" y="109075"/>
                  </a:lnTo>
                  <a:lnTo>
                    <a:pt x="6575" y="114271"/>
                  </a:lnTo>
                  <a:lnTo>
                    <a:pt x="10855" y="118775"/>
                  </a:lnTo>
                  <a:lnTo>
                    <a:pt x="15787" y="122818"/>
                  </a:lnTo>
                  <a:lnTo>
                    <a:pt x="22193" y="127594"/>
                  </a:lnTo>
                  <a:lnTo>
                    <a:pt x="37625" y="138448"/>
                  </a:lnTo>
                  <a:lnTo>
                    <a:pt x="46104" y="143215"/>
                  </a:lnTo>
                  <a:lnTo>
                    <a:pt x="54876" y="147433"/>
                  </a:lnTo>
                  <a:lnTo>
                    <a:pt x="63841" y="151285"/>
                  </a:lnTo>
                  <a:lnTo>
                    <a:pt x="72935" y="154894"/>
                  </a:lnTo>
                  <a:lnTo>
                    <a:pt x="91354" y="161677"/>
                  </a:lnTo>
                  <a:lnTo>
                    <a:pt x="101669" y="163902"/>
                  </a:lnTo>
                  <a:lnTo>
                    <a:pt x="112704" y="165386"/>
                  </a:lnTo>
                  <a:lnTo>
                    <a:pt x="124217" y="166374"/>
                  </a:lnTo>
                  <a:lnTo>
                    <a:pt x="136049" y="167034"/>
                  </a:lnTo>
                  <a:lnTo>
                    <a:pt x="160281" y="167766"/>
                  </a:lnTo>
                  <a:lnTo>
                    <a:pt x="171523" y="166921"/>
                  </a:lnTo>
                  <a:lnTo>
                    <a:pt x="182137" y="165318"/>
                  </a:lnTo>
                  <a:lnTo>
                    <a:pt x="192329" y="163208"/>
                  </a:lnTo>
                  <a:lnTo>
                    <a:pt x="201203" y="161803"/>
                  </a:lnTo>
                  <a:lnTo>
                    <a:pt x="209197" y="160865"/>
                  </a:lnTo>
                  <a:lnTo>
                    <a:pt x="231421" y="158990"/>
                  </a:lnTo>
                </a:path>
              </a:pathLst>
            </a:custGeom>
            <a:noFill/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12" name="SMARTInkAnnotation102"/>
            <p:cNvSpPr/>
            <p:nvPr/>
          </p:nvSpPr>
          <p:spPr bwMode="auto">
            <a:xfrm>
              <a:off x="5679690" y="3267310"/>
              <a:ext cx="65440" cy="486820"/>
            </a:xfrm>
            <a:custGeom>
              <a:avLst/>
              <a:gdLst/>
              <a:ahLst/>
              <a:cxnLst/>
              <a:rect l="0" t="0" r="0" b="0"/>
              <a:pathLst>
                <a:path w="65440" h="486820">
                  <a:moveTo>
                    <a:pt x="9320" y="0"/>
                  </a:moveTo>
                  <a:lnTo>
                    <a:pt x="9320" y="107250"/>
                  </a:lnTo>
                  <a:lnTo>
                    <a:pt x="8281" y="119350"/>
                  </a:lnTo>
                  <a:lnTo>
                    <a:pt x="6549" y="131577"/>
                  </a:lnTo>
                  <a:lnTo>
                    <a:pt x="4355" y="143889"/>
                  </a:lnTo>
                  <a:lnTo>
                    <a:pt x="2892" y="157299"/>
                  </a:lnTo>
                  <a:lnTo>
                    <a:pt x="1917" y="171439"/>
                  </a:lnTo>
                  <a:lnTo>
                    <a:pt x="833" y="199981"/>
                  </a:lnTo>
                  <a:lnTo>
                    <a:pt x="224" y="240482"/>
                  </a:lnTo>
                  <a:lnTo>
                    <a:pt x="0" y="310651"/>
                  </a:lnTo>
                  <a:lnTo>
                    <a:pt x="1028" y="324645"/>
                  </a:lnTo>
                  <a:lnTo>
                    <a:pt x="2753" y="339175"/>
                  </a:lnTo>
                  <a:lnTo>
                    <a:pt x="4942" y="354063"/>
                  </a:lnTo>
                  <a:lnTo>
                    <a:pt x="7440" y="367108"/>
                  </a:lnTo>
                  <a:lnTo>
                    <a:pt x="10145" y="378926"/>
                  </a:lnTo>
                  <a:lnTo>
                    <a:pt x="12988" y="389926"/>
                  </a:lnTo>
                  <a:lnTo>
                    <a:pt x="15922" y="400379"/>
                  </a:lnTo>
                  <a:lnTo>
                    <a:pt x="21953" y="420316"/>
                  </a:lnTo>
                  <a:lnTo>
                    <a:pt x="25017" y="428961"/>
                  </a:lnTo>
                  <a:lnTo>
                    <a:pt x="28098" y="436805"/>
                  </a:lnTo>
                  <a:lnTo>
                    <a:pt x="31192" y="444114"/>
                  </a:lnTo>
                  <a:lnTo>
                    <a:pt x="37400" y="457784"/>
                  </a:lnTo>
                  <a:lnTo>
                    <a:pt x="40511" y="464342"/>
                  </a:lnTo>
                  <a:lnTo>
                    <a:pt x="43624" y="469754"/>
                  </a:lnTo>
                  <a:lnTo>
                    <a:pt x="46738" y="474402"/>
                  </a:lnTo>
                  <a:lnTo>
                    <a:pt x="49854" y="478541"/>
                  </a:lnTo>
                  <a:lnTo>
                    <a:pt x="52970" y="481300"/>
                  </a:lnTo>
                  <a:lnTo>
                    <a:pt x="56088" y="483141"/>
                  </a:lnTo>
                  <a:lnTo>
                    <a:pt x="65439" y="486819"/>
                  </a:lnTo>
                </a:path>
              </a:pathLst>
            </a:custGeom>
            <a:noFill/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  <p:sp>
          <p:nvSpPr>
            <p:cNvPr id="13" name="SMARTInkAnnotation103"/>
            <p:cNvSpPr/>
            <p:nvPr/>
          </p:nvSpPr>
          <p:spPr bwMode="auto">
            <a:xfrm>
              <a:off x="5632891" y="3409459"/>
              <a:ext cx="215124" cy="26366"/>
            </a:xfrm>
            <a:custGeom>
              <a:avLst/>
              <a:gdLst/>
              <a:ahLst/>
              <a:cxnLst/>
              <a:rect l="0" t="0" r="0" b="0"/>
              <a:pathLst>
                <a:path w="215124" h="26366">
                  <a:moveTo>
                    <a:pt x="0" y="26365"/>
                  </a:moveTo>
                  <a:lnTo>
                    <a:pt x="4965" y="21395"/>
                  </a:lnTo>
                  <a:lnTo>
                    <a:pt x="7467" y="19931"/>
                  </a:lnTo>
                  <a:lnTo>
                    <a:pt x="10174" y="18955"/>
                  </a:lnTo>
                  <a:lnTo>
                    <a:pt x="13018" y="18305"/>
                  </a:lnTo>
                  <a:lnTo>
                    <a:pt x="18032" y="16831"/>
                  </a:lnTo>
                  <a:lnTo>
                    <a:pt x="31917" y="12419"/>
                  </a:lnTo>
                  <a:lnTo>
                    <a:pt x="41023" y="9787"/>
                  </a:lnTo>
                  <a:lnTo>
                    <a:pt x="62227" y="4087"/>
                  </a:lnTo>
                  <a:lnTo>
                    <a:pt x="73701" y="2151"/>
                  </a:lnTo>
                  <a:lnTo>
                    <a:pt x="85507" y="861"/>
                  </a:lnTo>
                  <a:lnTo>
                    <a:pt x="97535" y="0"/>
                  </a:lnTo>
                  <a:lnTo>
                    <a:pt x="110750" y="467"/>
                  </a:lnTo>
                  <a:lnTo>
                    <a:pt x="124756" y="1818"/>
                  </a:lnTo>
                  <a:lnTo>
                    <a:pt x="139290" y="3759"/>
                  </a:lnTo>
                  <a:lnTo>
                    <a:pt x="152096" y="5054"/>
                  </a:lnTo>
                  <a:lnTo>
                    <a:pt x="163752" y="5916"/>
                  </a:lnTo>
                  <a:lnTo>
                    <a:pt x="183977" y="6875"/>
                  </a:lnTo>
                  <a:lnTo>
                    <a:pt x="215123" y="7641"/>
                  </a:lnTo>
                </a:path>
              </a:pathLst>
            </a:custGeom>
            <a:noFill/>
            <a:ln w="38100" cap="flat" cmpd="sng" algn="ctr">
              <a:solidFill>
                <a:srgbClr val="0093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7966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latin typeface="Verdana" pitchFamily="34" charset="0"/>
                <a:ea typeface="SimSun" pitchFamily="2" charset="-122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30079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5C0E3-B1E8-48E3-A82F-327BC2116C88}" type="slidenum">
              <a:rPr lang="ar-SA" altLang="en-US"/>
              <a:pPr/>
              <a:t>11</a:t>
            </a:fld>
            <a:endParaRPr lang="en-US" altLang="en-US"/>
          </a:p>
        </p:txBody>
      </p:sp>
      <p:sp>
        <p:nvSpPr>
          <p:cNvPr id="2447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1" y="381000"/>
            <a:ext cx="7772400" cy="685800"/>
          </a:xfrm>
        </p:spPr>
        <p:txBody>
          <a:bodyPr/>
          <a:lstStyle/>
          <a:p>
            <a:r>
              <a:rPr lang="en-GB"/>
              <a:t>Operations on relations</a:t>
            </a:r>
          </a:p>
        </p:txBody>
      </p:sp>
      <p:sp>
        <p:nvSpPr>
          <p:cNvPr id="244739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51339" y="1557339"/>
            <a:ext cx="7826620" cy="37433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sz="1900" dirty="0"/>
              <a:t>Teacher-Course</a:t>
            </a:r>
            <a:r>
              <a:rPr lang="en-GB" sz="2100" b="1" dirty="0"/>
              <a:t> </a:t>
            </a:r>
            <a:r>
              <a:rPr lang="en-GB" sz="2100" b="1" dirty="0"/>
              <a:t>==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dirty="0"/>
              <a:t>			{ </a:t>
            </a:r>
            <a:r>
              <a:rPr lang="en-GB" sz="2100" b="1" dirty="0"/>
              <a:t>bb </a:t>
            </a:r>
            <a:r>
              <a:rPr lang="en-GB" sz="21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/>
              <a:t>ITBP120, </a:t>
            </a:r>
            <a:r>
              <a:rPr lang="en-GB" sz="2100" b="1" dirty="0" err="1"/>
              <a:t>hh</a:t>
            </a:r>
            <a:r>
              <a:rPr lang="en-GB" sz="2100" b="1" dirty="0"/>
              <a:t> </a:t>
            </a:r>
            <a:r>
              <a:rPr lang="en-GB" sz="21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/>
              <a:t>ITBP220, </a:t>
            </a:r>
            <a:endParaRPr lang="en-GB" sz="21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dirty="0">
                <a:sym typeface="Symbol" pitchFamily="18" charset="2"/>
              </a:rPr>
              <a:t>                       </a:t>
            </a:r>
            <a:r>
              <a:rPr lang="en-GB" sz="2100" b="1" dirty="0" err="1">
                <a:sym typeface="Symbol" pitchFamily="18" charset="2"/>
              </a:rPr>
              <a:t>ya</a:t>
            </a:r>
            <a:r>
              <a:rPr lang="en-GB" sz="2100" b="1" dirty="0">
                <a:sym typeface="Symbol" pitchFamily="18" charset="2"/>
              </a:rPr>
              <a:t> </a:t>
            </a:r>
            <a:r>
              <a:rPr lang="en-GB" sz="21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>
                <a:sym typeface="Symbol" pitchFamily="18" charset="2"/>
              </a:rPr>
              <a:t>ITBP120, </a:t>
            </a:r>
            <a:r>
              <a:rPr lang="en-GB" sz="2100" b="1" dirty="0">
                <a:sym typeface="Symbol" pitchFamily="18" charset="2"/>
              </a:rPr>
              <a:t>bb </a:t>
            </a:r>
            <a:r>
              <a:rPr lang="en-GB" sz="21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/>
              <a:t>SWEB320</a:t>
            </a:r>
            <a:r>
              <a:rPr lang="en-GB" sz="2100" b="1" dirty="0">
                <a:sym typeface="Symbol" pitchFamily="18" charset="2"/>
              </a:rPr>
              <a:t>}</a:t>
            </a:r>
            <a:r>
              <a:rPr lang="en-GB" sz="2100" b="1" dirty="0">
                <a:sym typeface="Symbol" pitchFamily="18" charset="2"/>
              </a:rPr>
              <a:t/>
            </a:r>
            <a:br>
              <a:rPr lang="en-GB" sz="2100" b="1" dirty="0">
                <a:sym typeface="Symbol" pitchFamily="18" charset="2"/>
              </a:rPr>
            </a:br>
            <a:endParaRPr lang="en-GB" sz="2100" b="1" u="sng" dirty="0"/>
          </a:p>
          <a:p>
            <a:pPr>
              <a:lnSpc>
                <a:spcPct val="90000"/>
              </a:lnSpc>
            </a:pPr>
            <a:r>
              <a:rPr lang="en-GB" sz="2100" b="1" u="sng" dirty="0"/>
              <a:t>Domain restriction</a:t>
            </a:r>
            <a:r>
              <a:rPr lang="en-GB" sz="2100" b="1" dirty="0"/>
              <a:t> </a:t>
            </a:r>
            <a:r>
              <a:rPr lang="en-GB" sz="2100" b="1" dirty="0">
                <a:sym typeface="Zed" pitchFamily="2" charset="2"/>
              </a:rPr>
              <a:t>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dirty="0">
                <a:sym typeface="Zed" pitchFamily="2" charset="2"/>
              </a:rPr>
              <a:t>	Restricts the relation to only those pairs in which the first element is contained in the set provided:</a:t>
            </a:r>
            <a:br>
              <a:rPr lang="en-GB" sz="2100" b="1" dirty="0">
                <a:sym typeface="Zed" pitchFamily="2" charset="2"/>
              </a:rPr>
            </a:br>
            <a:endParaRPr lang="en-GB" sz="2100" b="1" dirty="0">
              <a:sym typeface="Zed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GB" sz="2100" b="1" dirty="0"/>
              <a:t>	{ </a:t>
            </a:r>
            <a:r>
              <a:rPr lang="en-GB" sz="2100" b="1" dirty="0" err="1"/>
              <a:t>hh</a:t>
            </a:r>
            <a:r>
              <a:rPr lang="en-GB" sz="2100" b="1" dirty="0"/>
              <a:t> </a:t>
            </a:r>
            <a:r>
              <a:rPr lang="en-GB" sz="2100" b="1" dirty="0"/>
              <a:t>} </a:t>
            </a:r>
            <a:r>
              <a:rPr lang="en-GB" sz="2100" b="1" dirty="0">
                <a:sym typeface="Zed" pitchFamily="2" charset="2"/>
              </a:rPr>
              <a:t></a:t>
            </a:r>
            <a:r>
              <a:rPr lang="en-GB" sz="2100" b="1" dirty="0"/>
              <a:t> </a:t>
            </a:r>
            <a:r>
              <a:rPr lang="en-GB" sz="1900" dirty="0"/>
              <a:t>Teacher-Course</a:t>
            </a:r>
            <a:r>
              <a:rPr lang="en-GB" sz="2100" b="1" dirty="0"/>
              <a:t> </a:t>
            </a:r>
            <a:r>
              <a:rPr lang="en-GB" sz="2100" b="1" dirty="0"/>
              <a:t>= { </a:t>
            </a:r>
            <a:r>
              <a:rPr lang="en-GB" sz="2100" b="1" dirty="0" err="1"/>
              <a:t>hh</a:t>
            </a:r>
            <a:r>
              <a:rPr lang="en-GB" sz="2100" b="1" dirty="0">
                <a:sym typeface="Symbol" pitchFamily="18" charset="2"/>
              </a:rPr>
              <a:t> </a:t>
            </a:r>
            <a:r>
              <a:rPr lang="en-GB" sz="2100" b="1" dirty="0">
                <a:latin typeface="Zed" pitchFamily="2" charset="2"/>
              </a:rPr>
              <a:t>Œ</a:t>
            </a:r>
            <a:r>
              <a:rPr lang="en-GB" sz="2100" b="1" dirty="0">
                <a:latin typeface="Symbol" pitchFamily="18" charset="2"/>
              </a:rPr>
              <a:t> </a:t>
            </a:r>
            <a:r>
              <a:rPr lang="en-GB" sz="2100" b="1" dirty="0">
                <a:sym typeface="Symbol" pitchFamily="18" charset="2"/>
              </a:rPr>
              <a:t>ITBP220 }</a:t>
            </a:r>
            <a:endParaRPr lang="en-GB" sz="2100" b="1" dirty="0"/>
          </a:p>
          <a:p>
            <a:pPr>
              <a:lnSpc>
                <a:spcPct val="90000"/>
              </a:lnSpc>
            </a:pPr>
            <a:endParaRPr lang="en-GB" sz="2100" b="1" u="sng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100" b="1" u="sng" dirty="0"/>
              <a:t> </a:t>
            </a:r>
            <a:endParaRPr lang="en-GB" sz="21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100" b="1" dirty="0"/>
          </a:p>
        </p:txBody>
      </p:sp>
      <p:sp>
        <p:nvSpPr>
          <p:cNvPr id="2" name="Freeform 1"/>
          <p:cNvSpPr/>
          <p:nvPr/>
        </p:nvSpPr>
        <p:spPr bwMode="auto">
          <a:xfrm>
            <a:off x="3731039" y="6793830"/>
            <a:ext cx="2785" cy="1"/>
          </a:xfrm>
          <a:custGeom>
            <a:avLst/>
            <a:gdLst/>
            <a:ahLst/>
            <a:cxnLst/>
            <a:rect l="0" t="0" r="0" b="0"/>
            <a:pathLst>
              <a:path w="2773" h="1">
                <a:moveTo>
                  <a:pt x="0" y="0"/>
                </a:moveTo>
                <a:lnTo>
                  <a:pt x="2772" y="0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3" name="SMARTInkAnnotation1"/>
          <p:cNvSpPr/>
          <p:nvPr/>
        </p:nvSpPr>
        <p:spPr bwMode="auto">
          <a:xfrm>
            <a:off x="1119982" y="4820518"/>
            <a:ext cx="469616" cy="93969"/>
          </a:xfrm>
          <a:custGeom>
            <a:avLst/>
            <a:gdLst/>
            <a:ahLst/>
            <a:cxnLst/>
            <a:rect l="0" t="0" r="0" b="0"/>
            <a:pathLst>
              <a:path w="467659" h="93621">
                <a:moveTo>
                  <a:pt x="0" y="93620"/>
                </a:moveTo>
                <a:lnTo>
                  <a:pt x="0" y="88650"/>
                </a:lnTo>
                <a:lnTo>
                  <a:pt x="1040" y="87186"/>
                </a:lnTo>
                <a:lnTo>
                  <a:pt x="2772" y="86210"/>
                </a:lnTo>
                <a:lnTo>
                  <a:pt x="4966" y="85559"/>
                </a:lnTo>
                <a:lnTo>
                  <a:pt x="6428" y="84085"/>
                </a:lnTo>
                <a:lnTo>
                  <a:pt x="7403" y="82061"/>
                </a:lnTo>
                <a:lnTo>
                  <a:pt x="8053" y="79673"/>
                </a:lnTo>
                <a:lnTo>
                  <a:pt x="10565" y="77040"/>
                </a:lnTo>
                <a:lnTo>
                  <a:pt x="14318" y="74245"/>
                </a:lnTo>
                <a:lnTo>
                  <a:pt x="18899" y="71342"/>
                </a:lnTo>
                <a:lnTo>
                  <a:pt x="22992" y="69406"/>
                </a:lnTo>
                <a:lnTo>
                  <a:pt x="30311" y="67255"/>
                </a:lnTo>
                <a:lnTo>
                  <a:pt x="35796" y="65640"/>
                </a:lnTo>
                <a:lnTo>
                  <a:pt x="58412" y="58399"/>
                </a:lnTo>
                <a:lnTo>
                  <a:pt x="75844" y="52654"/>
                </a:lnTo>
                <a:lnTo>
                  <a:pt x="85897" y="50706"/>
                </a:lnTo>
                <a:lnTo>
                  <a:pt x="96756" y="49408"/>
                </a:lnTo>
                <a:lnTo>
                  <a:pt x="108152" y="48542"/>
                </a:lnTo>
                <a:lnTo>
                  <a:pt x="119907" y="46924"/>
                </a:lnTo>
                <a:lnTo>
                  <a:pt x="131900" y="44806"/>
                </a:lnTo>
                <a:lnTo>
                  <a:pt x="185982" y="33931"/>
                </a:lnTo>
                <a:lnTo>
                  <a:pt x="200892" y="31983"/>
                </a:lnTo>
                <a:lnTo>
                  <a:pt x="216028" y="30684"/>
                </a:lnTo>
                <a:lnTo>
                  <a:pt x="231315" y="29818"/>
                </a:lnTo>
                <a:lnTo>
                  <a:pt x="245663" y="28200"/>
                </a:lnTo>
                <a:lnTo>
                  <a:pt x="259386" y="26082"/>
                </a:lnTo>
                <a:lnTo>
                  <a:pt x="272691" y="23629"/>
                </a:lnTo>
                <a:lnTo>
                  <a:pt x="286757" y="21994"/>
                </a:lnTo>
                <a:lnTo>
                  <a:pt x="301331" y="20904"/>
                </a:lnTo>
                <a:lnTo>
                  <a:pt x="316243" y="20177"/>
                </a:lnTo>
                <a:lnTo>
                  <a:pt x="330341" y="18653"/>
                </a:lnTo>
                <a:lnTo>
                  <a:pt x="343897" y="16596"/>
                </a:lnTo>
                <a:lnTo>
                  <a:pt x="357091" y="14185"/>
                </a:lnTo>
                <a:lnTo>
                  <a:pt x="369005" y="12577"/>
                </a:lnTo>
                <a:lnTo>
                  <a:pt x="380066" y="11506"/>
                </a:lnTo>
                <a:lnTo>
                  <a:pt x="390557" y="10791"/>
                </a:lnTo>
                <a:lnTo>
                  <a:pt x="400669" y="10315"/>
                </a:lnTo>
                <a:lnTo>
                  <a:pt x="420218" y="9786"/>
                </a:lnTo>
                <a:lnTo>
                  <a:pt x="427718" y="8604"/>
                </a:lnTo>
                <a:lnTo>
                  <a:pt x="433757" y="6777"/>
                </a:lnTo>
                <a:lnTo>
                  <a:pt x="438822" y="4518"/>
                </a:lnTo>
                <a:lnTo>
                  <a:pt x="447221" y="2008"/>
                </a:lnTo>
                <a:lnTo>
                  <a:pt x="461081" y="397"/>
                </a:lnTo>
                <a:lnTo>
                  <a:pt x="467658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SMARTInkAnnotation2"/>
          <p:cNvSpPr/>
          <p:nvPr/>
        </p:nvSpPr>
        <p:spPr bwMode="auto">
          <a:xfrm>
            <a:off x="1157583" y="5140008"/>
            <a:ext cx="140383" cy="366432"/>
          </a:xfrm>
          <a:custGeom>
            <a:avLst/>
            <a:gdLst/>
            <a:ahLst/>
            <a:cxnLst/>
            <a:rect l="0" t="0" r="0" b="0"/>
            <a:pathLst>
              <a:path w="139798" h="365075">
                <a:moveTo>
                  <a:pt x="28027" y="0"/>
                </a:moveTo>
                <a:lnTo>
                  <a:pt x="28027" y="13030"/>
                </a:lnTo>
                <a:lnTo>
                  <a:pt x="25256" y="21741"/>
                </a:lnTo>
                <a:lnTo>
                  <a:pt x="23062" y="26977"/>
                </a:lnTo>
                <a:lnTo>
                  <a:pt x="21600" y="33587"/>
                </a:lnTo>
                <a:lnTo>
                  <a:pt x="20624" y="41116"/>
                </a:lnTo>
                <a:lnTo>
                  <a:pt x="19974" y="49255"/>
                </a:lnTo>
                <a:lnTo>
                  <a:pt x="19541" y="56762"/>
                </a:lnTo>
                <a:lnTo>
                  <a:pt x="19059" y="70650"/>
                </a:lnTo>
                <a:lnTo>
                  <a:pt x="18788" y="95135"/>
                </a:lnTo>
                <a:lnTo>
                  <a:pt x="17711" y="103992"/>
                </a:lnTo>
                <a:lnTo>
                  <a:pt x="15954" y="113017"/>
                </a:lnTo>
                <a:lnTo>
                  <a:pt x="13743" y="122154"/>
                </a:lnTo>
                <a:lnTo>
                  <a:pt x="12269" y="131366"/>
                </a:lnTo>
                <a:lnTo>
                  <a:pt x="11286" y="140628"/>
                </a:lnTo>
                <a:lnTo>
                  <a:pt x="10631" y="149924"/>
                </a:lnTo>
                <a:lnTo>
                  <a:pt x="10194" y="158201"/>
                </a:lnTo>
                <a:lnTo>
                  <a:pt x="9709" y="172946"/>
                </a:lnTo>
                <a:lnTo>
                  <a:pt x="9355" y="220105"/>
                </a:lnTo>
                <a:lnTo>
                  <a:pt x="9331" y="234886"/>
                </a:lnTo>
                <a:lnTo>
                  <a:pt x="8289" y="238768"/>
                </a:lnTo>
                <a:lnTo>
                  <a:pt x="4359" y="245854"/>
                </a:lnTo>
                <a:lnTo>
                  <a:pt x="3935" y="249200"/>
                </a:lnTo>
                <a:lnTo>
                  <a:pt x="4691" y="252471"/>
                </a:lnTo>
                <a:lnTo>
                  <a:pt x="6234" y="255692"/>
                </a:lnTo>
                <a:lnTo>
                  <a:pt x="7263" y="256799"/>
                </a:lnTo>
                <a:lnTo>
                  <a:pt x="7949" y="256496"/>
                </a:lnTo>
                <a:lnTo>
                  <a:pt x="8406" y="255255"/>
                </a:lnTo>
                <a:lnTo>
                  <a:pt x="7672" y="254427"/>
                </a:lnTo>
                <a:lnTo>
                  <a:pt x="6143" y="253876"/>
                </a:lnTo>
                <a:lnTo>
                  <a:pt x="4085" y="253507"/>
                </a:lnTo>
                <a:lnTo>
                  <a:pt x="2713" y="252222"/>
                </a:lnTo>
                <a:lnTo>
                  <a:pt x="1798" y="250325"/>
                </a:lnTo>
                <a:lnTo>
                  <a:pt x="781" y="245443"/>
                </a:lnTo>
                <a:lnTo>
                  <a:pt x="209" y="235806"/>
                </a:lnTo>
                <a:lnTo>
                  <a:pt x="0" y="213462"/>
                </a:lnTo>
                <a:lnTo>
                  <a:pt x="2753" y="203747"/>
                </a:lnTo>
                <a:lnTo>
                  <a:pt x="6402" y="193536"/>
                </a:lnTo>
                <a:lnTo>
                  <a:pt x="8024" y="185529"/>
                </a:lnTo>
                <a:lnTo>
                  <a:pt x="8937" y="175174"/>
                </a:lnTo>
                <a:lnTo>
                  <a:pt x="9207" y="165518"/>
                </a:lnTo>
                <a:lnTo>
                  <a:pt x="10284" y="163396"/>
                </a:lnTo>
                <a:lnTo>
                  <a:pt x="12042" y="161982"/>
                </a:lnTo>
                <a:lnTo>
                  <a:pt x="17364" y="159712"/>
                </a:lnTo>
                <a:lnTo>
                  <a:pt x="18840" y="160565"/>
                </a:lnTo>
                <a:lnTo>
                  <a:pt x="20863" y="162175"/>
                </a:lnTo>
                <a:lnTo>
                  <a:pt x="23251" y="164288"/>
                </a:lnTo>
                <a:lnTo>
                  <a:pt x="25882" y="165697"/>
                </a:lnTo>
                <a:lnTo>
                  <a:pt x="28676" y="166636"/>
                </a:lnTo>
                <a:lnTo>
                  <a:pt x="31578" y="167262"/>
                </a:lnTo>
                <a:lnTo>
                  <a:pt x="35590" y="169760"/>
                </a:lnTo>
                <a:lnTo>
                  <a:pt x="40344" y="173506"/>
                </a:lnTo>
                <a:lnTo>
                  <a:pt x="45592" y="178083"/>
                </a:lnTo>
                <a:lnTo>
                  <a:pt x="50129" y="183216"/>
                </a:lnTo>
                <a:lnTo>
                  <a:pt x="54194" y="188717"/>
                </a:lnTo>
                <a:lnTo>
                  <a:pt x="57942" y="194465"/>
                </a:lnTo>
                <a:lnTo>
                  <a:pt x="61481" y="200378"/>
                </a:lnTo>
                <a:lnTo>
                  <a:pt x="64879" y="206400"/>
                </a:lnTo>
                <a:lnTo>
                  <a:pt x="68184" y="212496"/>
                </a:lnTo>
                <a:lnTo>
                  <a:pt x="72465" y="218639"/>
                </a:lnTo>
                <a:lnTo>
                  <a:pt x="77398" y="224816"/>
                </a:lnTo>
                <a:lnTo>
                  <a:pt x="82765" y="231014"/>
                </a:lnTo>
                <a:lnTo>
                  <a:pt x="87383" y="237226"/>
                </a:lnTo>
                <a:lnTo>
                  <a:pt x="91500" y="243449"/>
                </a:lnTo>
                <a:lnTo>
                  <a:pt x="95284" y="249677"/>
                </a:lnTo>
                <a:lnTo>
                  <a:pt x="98846" y="256950"/>
                </a:lnTo>
                <a:lnTo>
                  <a:pt x="102260" y="264919"/>
                </a:lnTo>
                <a:lnTo>
                  <a:pt x="105575" y="273353"/>
                </a:lnTo>
                <a:lnTo>
                  <a:pt x="109864" y="281055"/>
                </a:lnTo>
                <a:lnTo>
                  <a:pt x="114802" y="288271"/>
                </a:lnTo>
                <a:lnTo>
                  <a:pt x="120172" y="295161"/>
                </a:lnTo>
                <a:lnTo>
                  <a:pt x="123752" y="301836"/>
                </a:lnTo>
                <a:lnTo>
                  <a:pt x="126139" y="308366"/>
                </a:lnTo>
                <a:lnTo>
                  <a:pt x="127730" y="314799"/>
                </a:lnTo>
                <a:lnTo>
                  <a:pt x="129830" y="320129"/>
                </a:lnTo>
                <a:lnTo>
                  <a:pt x="132269" y="324722"/>
                </a:lnTo>
                <a:lnTo>
                  <a:pt x="134935" y="328824"/>
                </a:lnTo>
                <a:lnTo>
                  <a:pt x="137896" y="338930"/>
                </a:lnTo>
                <a:lnTo>
                  <a:pt x="139797" y="352430"/>
                </a:lnTo>
                <a:lnTo>
                  <a:pt x="138914" y="354577"/>
                </a:lnTo>
                <a:lnTo>
                  <a:pt x="135161" y="359738"/>
                </a:lnTo>
                <a:lnTo>
                  <a:pt x="132706" y="361530"/>
                </a:lnTo>
                <a:lnTo>
                  <a:pt x="130029" y="362725"/>
                </a:lnTo>
                <a:lnTo>
                  <a:pt x="127206" y="363522"/>
                </a:lnTo>
                <a:lnTo>
                  <a:pt x="124284" y="364053"/>
                </a:lnTo>
                <a:lnTo>
                  <a:pt x="121298" y="364407"/>
                </a:lnTo>
                <a:lnTo>
                  <a:pt x="118267" y="364643"/>
                </a:lnTo>
                <a:lnTo>
                  <a:pt x="115207" y="364800"/>
                </a:lnTo>
                <a:lnTo>
                  <a:pt x="109037" y="364975"/>
                </a:lnTo>
                <a:lnTo>
                  <a:pt x="94754" y="365074"/>
                </a:lnTo>
                <a:lnTo>
                  <a:pt x="90179" y="364047"/>
                </a:lnTo>
                <a:lnTo>
                  <a:pt x="86090" y="362323"/>
                </a:lnTo>
                <a:lnTo>
                  <a:pt x="82324" y="360133"/>
                </a:lnTo>
                <a:lnTo>
                  <a:pt x="78775" y="357632"/>
                </a:lnTo>
                <a:lnTo>
                  <a:pt x="75369" y="354925"/>
                </a:lnTo>
                <a:lnTo>
                  <a:pt x="72059" y="352080"/>
                </a:lnTo>
                <a:lnTo>
                  <a:pt x="67774" y="350184"/>
                </a:lnTo>
                <a:lnTo>
                  <a:pt x="62839" y="348920"/>
                </a:lnTo>
                <a:lnTo>
                  <a:pt x="57471" y="348077"/>
                </a:lnTo>
                <a:lnTo>
                  <a:pt x="52853" y="346475"/>
                </a:lnTo>
                <a:lnTo>
                  <a:pt x="48735" y="344367"/>
                </a:lnTo>
                <a:lnTo>
                  <a:pt x="44950" y="341921"/>
                </a:lnTo>
                <a:lnTo>
                  <a:pt x="42427" y="339250"/>
                </a:lnTo>
                <a:lnTo>
                  <a:pt x="40745" y="336429"/>
                </a:lnTo>
                <a:lnTo>
                  <a:pt x="39623" y="333509"/>
                </a:lnTo>
                <a:lnTo>
                  <a:pt x="37836" y="331561"/>
                </a:lnTo>
                <a:lnTo>
                  <a:pt x="35606" y="330263"/>
                </a:lnTo>
                <a:lnTo>
                  <a:pt x="33080" y="329398"/>
                </a:lnTo>
                <a:lnTo>
                  <a:pt x="31396" y="327781"/>
                </a:lnTo>
                <a:lnTo>
                  <a:pt x="30273" y="325663"/>
                </a:lnTo>
                <a:lnTo>
                  <a:pt x="28027" y="31830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SMARTInkAnnotation3"/>
          <p:cNvSpPr/>
          <p:nvPr/>
        </p:nvSpPr>
        <p:spPr bwMode="auto">
          <a:xfrm>
            <a:off x="1392358" y="5186991"/>
            <a:ext cx="168896" cy="366468"/>
          </a:xfrm>
          <a:custGeom>
            <a:avLst/>
            <a:gdLst/>
            <a:ahLst/>
            <a:cxnLst/>
            <a:rect l="0" t="0" r="0" b="0"/>
            <a:pathLst>
              <a:path w="168192" h="365111">
                <a:moveTo>
                  <a:pt x="0" y="0"/>
                </a:moveTo>
                <a:lnTo>
                  <a:pt x="4965" y="0"/>
                </a:lnTo>
                <a:lnTo>
                  <a:pt x="6428" y="1040"/>
                </a:lnTo>
                <a:lnTo>
                  <a:pt x="7403" y="2774"/>
                </a:lnTo>
                <a:lnTo>
                  <a:pt x="8486" y="7474"/>
                </a:lnTo>
                <a:lnTo>
                  <a:pt x="8968" y="13030"/>
                </a:lnTo>
                <a:lnTo>
                  <a:pt x="10135" y="15969"/>
                </a:lnTo>
                <a:lnTo>
                  <a:pt x="14204" y="22007"/>
                </a:lnTo>
                <a:lnTo>
                  <a:pt x="16705" y="30931"/>
                </a:lnTo>
                <a:lnTo>
                  <a:pt x="17372" y="36225"/>
                </a:lnTo>
                <a:lnTo>
                  <a:pt x="17817" y="42873"/>
                </a:lnTo>
                <a:lnTo>
                  <a:pt x="18113" y="50427"/>
                </a:lnTo>
                <a:lnTo>
                  <a:pt x="18311" y="58583"/>
                </a:lnTo>
                <a:lnTo>
                  <a:pt x="19482" y="66101"/>
                </a:lnTo>
                <a:lnTo>
                  <a:pt x="21302" y="73193"/>
                </a:lnTo>
                <a:lnTo>
                  <a:pt x="23554" y="80002"/>
                </a:lnTo>
                <a:lnTo>
                  <a:pt x="25056" y="88702"/>
                </a:lnTo>
                <a:lnTo>
                  <a:pt x="26057" y="98663"/>
                </a:lnTo>
                <a:lnTo>
                  <a:pt x="26724" y="109464"/>
                </a:lnTo>
                <a:lnTo>
                  <a:pt x="27466" y="129788"/>
                </a:lnTo>
                <a:lnTo>
                  <a:pt x="27942" y="168262"/>
                </a:lnTo>
                <a:lnTo>
                  <a:pt x="28049" y="224664"/>
                </a:lnTo>
                <a:lnTo>
                  <a:pt x="29092" y="232994"/>
                </a:lnTo>
                <a:lnTo>
                  <a:pt x="30826" y="240626"/>
                </a:lnTo>
                <a:lnTo>
                  <a:pt x="33021" y="247795"/>
                </a:lnTo>
                <a:lnTo>
                  <a:pt x="33446" y="254656"/>
                </a:lnTo>
                <a:lnTo>
                  <a:pt x="32690" y="261309"/>
                </a:lnTo>
                <a:lnTo>
                  <a:pt x="31146" y="267825"/>
                </a:lnTo>
                <a:lnTo>
                  <a:pt x="30117" y="274250"/>
                </a:lnTo>
                <a:lnTo>
                  <a:pt x="29431" y="280613"/>
                </a:lnTo>
                <a:lnTo>
                  <a:pt x="28974" y="286936"/>
                </a:lnTo>
                <a:lnTo>
                  <a:pt x="28466" y="296735"/>
                </a:lnTo>
                <a:lnTo>
                  <a:pt x="28140" y="306533"/>
                </a:lnTo>
                <a:lnTo>
                  <a:pt x="25324" y="310646"/>
                </a:lnTo>
                <a:lnTo>
                  <a:pt x="20013" y="316792"/>
                </a:lnTo>
                <a:lnTo>
                  <a:pt x="19578" y="316256"/>
                </a:lnTo>
                <a:lnTo>
                  <a:pt x="19094" y="312887"/>
                </a:lnTo>
                <a:lnTo>
                  <a:pt x="18783" y="302248"/>
                </a:lnTo>
                <a:lnTo>
                  <a:pt x="18716" y="287039"/>
                </a:lnTo>
                <a:lnTo>
                  <a:pt x="21482" y="278058"/>
                </a:lnTo>
                <a:lnTo>
                  <a:pt x="25136" y="268171"/>
                </a:lnTo>
                <a:lnTo>
                  <a:pt x="26760" y="260309"/>
                </a:lnTo>
                <a:lnTo>
                  <a:pt x="30253" y="253348"/>
                </a:lnTo>
                <a:lnTo>
                  <a:pt x="32640" y="250036"/>
                </a:lnTo>
                <a:lnTo>
                  <a:pt x="35291" y="243581"/>
                </a:lnTo>
                <a:lnTo>
                  <a:pt x="35998" y="240403"/>
                </a:lnTo>
                <a:lnTo>
                  <a:pt x="39555" y="234099"/>
                </a:lnTo>
                <a:lnTo>
                  <a:pt x="41959" y="230962"/>
                </a:lnTo>
                <a:lnTo>
                  <a:pt x="44600" y="228870"/>
                </a:lnTo>
                <a:lnTo>
                  <a:pt x="47401" y="227475"/>
                </a:lnTo>
                <a:lnTo>
                  <a:pt x="50307" y="226546"/>
                </a:lnTo>
                <a:lnTo>
                  <a:pt x="53283" y="225925"/>
                </a:lnTo>
                <a:lnTo>
                  <a:pt x="56307" y="225512"/>
                </a:lnTo>
                <a:lnTo>
                  <a:pt x="59362" y="225237"/>
                </a:lnTo>
                <a:lnTo>
                  <a:pt x="62438" y="225054"/>
                </a:lnTo>
                <a:lnTo>
                  <a:pt x="68627" y="224850"/>
                </a:lnTo>
                <a:lnTo>
                  <a:pt x="82919" y="224735"/>
                </a:lnTo>
                <a:lnTo>
                  <a:pt x="87496" y="225759"/>
                </a:lnTo>
                <a:lnTo>
                  <a:pt x="91586" y="227482"/>
                </a:lnTo>
                <a:lnTo>
                  <a:pt x="95352" y="229671"/>
                </a:lnTo>
                <a:lnTo>
                  <a:pt x="99942" y="233210"/>
                </a:lnTo>
                <a:lnTo>
                  <a:pt x="105080" y="237650"/>
                </a:lnTo>
                <a:lnTo>
                  <a:pt x="110583" y="242691"/>
                </a:lnTo>
                <a:lnTo>
                  <a:pt x="122241" y="253839"/>
                </a:lnTo>
                <a:lnTo>
                  <a:pt x="141696" y="272978"/>
                </a:lnTo>
                <a:lnTo>
                  <a:pt x="145387" y="277685"/>
                </a:lnTo>
                <a:lnTo>
                  <a:pt x="148886" y="282903"/>
                </a:lnTo>
                <a:lnTo>
                  <a:pt x="152259" y="288463"/>
                </a:lnTo>
                <a:lnTo>
                  <a:pt x="155546" y="294250"/>
                </a:lnTo>
                <a:lnTo>
                  <a:pt x="161970" y="306227"/>
                </a:lnTo>
                <a:lnTo>
                  <a:pt x="165518" y="315711"/>
                </a:lnTo>
                <a:lnTo>
                  <a:pt x="167095" y="324434"/>
                </a:lnTo>
                <a:lnTo>
                  <a:pt x="167796" y="335246"/>
                </a:lnTo>
                <a:lnTo>
                  <a:pt x="168107" y="344212"/>
                </a:lnTo>
                <a:lnTo>
                  <a:pt x="168191" y="348059"/>
                </a:lnTo>
                <a:lnTo>
                  <a:pt x="167207" y="351664"/>
                </a:lnTo>
                <a:lnTo>
                  <a:pt x="163342" y="358443"/>
                </a:lnTo>
                <a:lnTo>
                  <a:pt x="160857" y="360667"/>
                </a:lnTo>
                <a:lnTo>
                  <a:pt x="158161" y="362150"/>
                </a:lnTo>
                <a:lnTo>
                  <a:pt x="151331" y="364529"/>
                </a:lnTo>
                <a:lnTo>
                  <a:pt x="148693" y="364725"/>
                </a:lnTo>
                <a:lnTo>
                  <a:pt x="144855" y="364855"/>
                </a:lnTo>
                <a:lnTo>
                  <a:pt x="125309" y="365081"/>
                </a:lnTo>
                <a:lnTo>
                  <a:pt x="104234" y="365110"/>
                </a:lnTo>
                <a:lnTo>
                  <a:pt x="99627" y="364072"/>
                </a:lnTo>
                <a:lnTo>
                  <a:pt x="95517" y="362339"/>
                </a:lnTo>
                <a:lnTo>
                  <a:pt x="91737" y="360144"/>
                </a:lnTo>
                <a:lnTo>
                  <a:pt x="88178" y="358681"/>
                </a:lnTo>
                <a:lnTo>
                  <a:pt x="84767" y="357704"/>
                </a:lnTo>
                <a:lnTo>
                  <a:pt x="81453" y="357054"/>
                </a:lnTo>
                <a:lnTo>
                  <a:pt x="78204" y="355580"/>
                </a:lnTo>
                <a:lnTo>
                  <a:pt x="74999" y="353557"/>
                </a:lnTo>
                <a:lnTo>
                  <a:pt x="65472" y="346391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SMARTInkAnnotation4"/>
          <p:cNvSpPr/>
          <p:nvPr/>
        </p:nvSpPr>
        <p:spPr bwMode="auto">
          <a:xfrm>
            <a:off x="5008392" y="4801727"/>
            <a:ext cx="1897244" cy="75173"/>
          </a:xfrm>
          <a:custGeom>
            <a:avLst/>
            <a:gdLst/>
            <a:ahLst/>
            <a:cxnLst/>
            <a:rect l="0" t="0" r="0" b="0"/>
            <a:pathLst>
              <a:path w="1889339" h="74895">
                <a:moveTo>
                  <a:pt x="0" y="28084"/>
                </a:moveTo>
                <a:lnTo>
                  <a:pt x="0" y="23115"/>
                </a:lnTo>
                <a:lnTo>
                  <a:pt x="1039" y="21650"/>
                </a:lnTo>
                <a:lnTo>
                  <a:pt x="2771" y="20674"/>
                </a:lnTo>
                <a:lnTo>
                  <a:pt x="4965" y="20024"/>
                </a:lnTo>
                <a:lnTo>
                  <a:pt x="7467" y="18550"/>
                </a:lnTo>
                <a:lnTo>
                  <a:pt x="10174" y="16526"/>
                </a:lnTo>
                <a:lnTo>
                  <a:pt x="13018" y="14138"/>
                </a:lnTo>
                <a:lnTo>
                  <a:pt x="15953" y="12545"/>
                </a:lnTo>
                <a:lnTo>
                  <a:pt x="26089" y="9263"/>
                </a:lnTo>
                <a:lnTo>
                  <a:pt x="30902" y="7215"/>
                </a:lnTo>
                <a:lnTo>
                  <a:pt x="36190" y="4810"/>
                </a:lnTo>
                <a:lnTo>
                  <a:pt x="41794" y="3206"/>
                </a:lnTo>
                <a:lnTo>
                  <a:pt x="60651" y="949"/>
                </a:lnTo>
                <a:lnTo>
                  <a:pt x="117225" y="54"/>
                </a:lnTo>
                <a:lnTo>
                  <a:pt x="214132" y="0"/>
                </a:lnTo>
                <a:lnTo>
                  <a:pt x="224855" y="1039"/>
                </a:lnTo>
                <a:lnTo>
                  <a:pt x="236160" y="2773"/>
                </a:lnTo>
                <a:lnTo>
                  <a:pt x="247854" y="4969"/>
                </a:lnTo>
                <a:lnTo>
                  <a:pt x="259807" y="6433"/>
                </a:lnTo>
                <a:lnTo>
                  <a:pt x="297529" y="8493"/>
                </a:lnTo>
                <a:lnTo>
                  <a:pt x="340115" y="10143"/>
                </a:lnTo>
                <a:lnTo>
                  <a:pt x="353530" y="11963"/>
                </a:lnTo>
                <a:lnTo>
                  <a:pt x="366632" y="14216"/>
                </a:lnTo>
                <a:lnTo>
                  <a:pt x="380561" y="15719"/>
                </a:lnTo>
                <a:lnTo>
                  <a:pt x="424993" y="17832"/>
                </a:lnTo>
                <a:lnTo>
                  <a:pt x="470028" y="19499"/>
                </a:lnTo>
                <a:lnTo>
                  <a:pt x="483787" y="21321"/>
                </a:lnTo>
                <a:lnTo>
                  <a:pt x="511200" y="26118"/>
                </a:lnTo>
                <a:lnTo>
                  <a:pt x="540704" y="31718"/>
                </a:lnTo>
                <a:lnTo>
                  <a:pt x="556885" y="33628"/>
                </a:lnTo>
                <a:lnTo>
                  <a:pt x="591493" y="35749"/>
                </a:lnTo>
                <a:lnTo>
                  <a:pt x="607373" y="37355"/>
                </a:lnTo>
                <a:lnTo>
                  <a:pt x="622116" y="39466"/>
                </a:lnTo>
                <a:lnTo>
                  <a:pt x="650623" y="44585"/>
                </a:lnTo>
                <a:lnTo>
                  <a:pt x="680612" y="50328"/>
                </a:lnTo>
                <a:lnTo>
                  <a:pt x="695884" y="52275"/>
                </a:lnTo>
                <a:lnTo>
                  <a:pt x="726710" y="54439"/>
                </a:lnTo>
                <a:lnTo>
                  <a:pt x="742205" y="56056"/>
                </a:lnTo>
                <a:lnTo>
                  <a:pt x="757731" y="58174"/>
                </a:lnTo>
                <a:lnTo>
                  <a:pt x="773278" y="60627"/>
                </a:lnTo>
                <a:lnTo>
                  <a:pt x="788838" y="62262"/>
                </a:lnTo>
                <a:lnTo>
                  <a:pt x="819985" y="64079"/>
                </a:lnTo>
                <a:lnTo>
                  <a:pt x="835565" y="65603"/>
                </a:lnTo>
                <a:lnTo>
                  <a:pt x="851149" y="67660"/>
                </a:lnTo>
                <a:lnTo>
                  <a:pt x="866733" y="70071"/>
                </a:lnTo>
                <a:lnTo>
                  <a:pt x="882319" y="71679"/>
                </a:lnTo>
                <a:lnTo>
                  <a:pt x="929082" y="73941"/>
                </a:lnTo>
                <a:lnTo>
                  <a:pt x="974808" y="73572"/>
                </a:lnTo>
                <a:lnTo>
                  <a:pt x="988664" y="71932"/>
                </a:lnTo>
                <a:lnTo>
                  <a:pt x="1002058" y="69799"/>
                </a:lnTo>
                <a:lnTo>
                  <a:pt x="1016184" y="68376"/>
                </a:lnTo>
                <a:lnTo>
                  <a:pt x="1073420" y="66093"/>
                </a:lnTo>
                <a:lnTo>
                  <a:pt x="1130029" y="65643"/>
                </a:lnTo>
                <a:lnTo>
                  <a:pt x="1144106" y="64566"/>
                </a:lnTo>
                <a:lnTo>
                  <a:pt x="1157649" y="62808"/>
                </a:lnTo>
                <a:lnTo>
                  <a:pt x="1170834" y="60595"/>
                </a:lnTo>
                <a:lnTo>
                  <a:pt x="1184820" y="59120"/>
                </a:lnTo>
                <a:lnTo>
                  <a:pt x="1214217" y="57481"/>
                </a:lnTo>
                <a:lnTo>
                  <a:pt x="1228291" y="56004"/>
                </a:lnTo>
                <a:lnTo>
                  <a:pt x="1241832" y="53979"/>
                </a:lnTo>
                <a:lnTo>
                  <a:pt x="1255015" y="51588"/>
                </a:lnTo>
                <a:lnTo>
                  <a:pt x="1269000" y="49995"/>
                </a:lnTo>
                <a:lnTo>
                  <a:pt x="1298396" y="48224"/>
                </a:lnTo>
                <a:lnTo>
                  <a:pt x="1312470" y="46712"/>
                </a:lnTo>
                <a:lnTo>
                  <a:pt x="1326011" y="44664"/>
                </a:lnTo>
                <a:lnTo>
                  <a:pt x="1339194" y="42258"/>
                </a:lnTo>
                <a:lnTo>
                  <a:pt x="1353180" y="40654"/>
                </a:lnTo>
                <a:lnTo>
                  <a:pt x="1382575" y="38872"/>
                </a:lnTo>
                <a:lnTo>
                  <a:pt x="1396649" y="37356"/>
                </a:lnTo>
                <a:lnTo>
                  <a:pt x="1410189" y="35306"/>
                </a:lnTo>
                <a:lnTo>
                  <a:pt x="1423373" y="32898"/>
                </a:lnTo>
                <a:lnTo>
                  <a:pt x="1436319" y="31294"/>
                </a:lnTo>
                <a:lnTo>
                  <a:pt x="1474400" y="29035"/>
                </a:lnTo>
                <a:lnTo>
                  <a:pt x="1524509" y="28272"/>
                </a:lnTo>
                <a:lnTo>
                  <a:pt x="1644307" y="28088"/>
                </a:lnTo>
                <a:lnTo>
                  <a:pt x="1655316" y="29127"/>
                </a:lnTo>
                <a:lnTo>
                  <a:pt x="1666811" y="30860"/>
                </a:lnTo>
                <a:lnTo>
                  <a:pt x="1678633" y="33055"/>
                </a:lnTo>
                <a:lnTo>
                  <a:pt x="1689631" y="34519"/>
                </a:lnTo>
                <a:lnTo>
                  <a:pt x="1710166" y="36145"/>
                </a:lnTo>
                <a:lnTo>
                  <a:pt x="1720006" y="37620"/>
                </a:lnTo>
                <a:lnTo>
                  <a:pt x="1729684" y="39642"/>
                </a:lnTo>
                <a:lnTo>
                  <a:pt x="1739254" y="42030"/>
                </a:lnTo>
                <a:lnTo>
                  <a:pt x="1748752" y="43623"/>
                </a:lnTo>
                <a:lnTo>
                  <a:pt x="1767619" y="45393"/>
                </a:lnTo>
                <a:lnTo>
                  <a:pt x="1777014" y="46905"/>
                </a:lnTo>
                <a:lnTo>
                  <a:pt x="1786397" y="48953"/>
                </a:lnTo>
                <a:lnTo>
                  <a:pt x="1795768" y="51359"/>
                </a:lnTo>
                <a:lnTo>
                  <a:pt x="1804095" y="52963"/>
                </a:lnTo>
                <a:lnTo>
                  <a:pt x="1825744" y="55220"/>
                </a:lnTo>
                <a:lnTo>
                  <a:pt x="1845322" y="56929"/>
                </a:lnTo>
                <a:lnTo>
                  <a:pt x="1851681" y="58756"/>
                </a:lnTo>
                <a:lnTo>
                  <a:pt x="1857998" y="61015"/>
                </a:lnTo>
                <a:lnTo>
                  <a:pt x="1863248" y="62521"/>
                </a:lnTo>
                <a:lnTo>
                  <a:pt x="1871853" y="64193"/>
                </a:lnTo>
                <a:lnTo>
                  <a:pt x="1875603" y="65680"/>
                </a:lnTo>
                <a:lnTo>
                  <a:pt x="1879142" y="67711"/>
                </a:lnTo>
                <a:lnTo>
                  <a:pt x="1889338" y="74894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8" name="SMARTInkAnnotation5"/>
          <p:cNvSpPr/>
          <p:nvPr/>
        </p:nvSpPr>
        <p:spPr bwMode="auto">
          <a:xfrm>
            <a:off x="5045961" y="5130611"/>
            <a:ext cx="159618" cy="364993"/>
          </a:xfrm>
          <a:custGeom>
            <a:avLst/>
            <a:gdLst/>
            <a:ahLst/>
            <a:cxnLst/>
            <a:rect l="0" t="0" r="0" b="0"/>
            <a:pathLst>
              <a:path w="158953" h="363641">
                <a:moveTo>
                  <a:pt x="0" y="0"/>
                </a:moveTo>
                <a:lnTo>
                  <a:pt x="8053" y="0"/>
                </a:lnTo>
                <a:lnTo>
                  <a:pt x="8486" y="1040"/>
                </a:lnTo>
                <a:lnTo>
                  <a:pt x="9181" y="10183"/>
                </a:lnTo>
                <a:lnTo>
                  <a:pt x="9239" y="13030"/>
                </a:lnTo>
                <a:lnTo>
                  <a:pt x="10316" y="15968"/>
                </a:lnTo>
                <a:lnTo>
                  <a:pt x="14284" y="22006"/>
                </a:lnTo>
                <a:lnTo>
                  <a:pt x="16740" y="30931"/>
                </a:lnTo>
                <a:lnTo>
                  <a:pt x="17833" y="41833"/>
                </a:lnTo>
                <a:lnTo>
                  <a:pt x="18124" y="47653"/>
                </a:lnTo>
                <a:lnTo>
                  <a:pt x="18447" y="59667"/>
                </a:lnTo>
                <a:lnTo>
                  <a:pt x="18591" y="71941"/>
                </a:lnTo>
                <a:lnTo>
                  <a:pt x="17590" y="78127"/>
                </a:lnTo>
                <a:lnTo>
                  <a:pt x="15883" y="84331"/>
                </a:lnTo>
                <a:lnTo>
                  <a:pt x="13707" y="90548"/>
                </a:lnTo>
                <a:lnTo>
                  <a:pt x="12255" y="96773"/>
                </a:lnTo>
                <a:lnTo>
                  <a:pt x="11288" y="103003"/>
                </a:lnTo>
                <a:lnTo>
                  <a:pt x="10643" y="109237"/>
                </a:lnTo>
                <a:lnTo>
                  <a:pt x="10212" y="116513"/>
                </a:lnTo>
                <a:lnTo>
                  <a:pt x="9735" y="132920"/>
                </a:lnTo>
                <a:lnTo>
                  <a:pt x="9386" y="174371"/>
                </a:lnTo>
                <a:lnTo>
                  <a:pt x="9353" y="233486"/>
                </a:lnTo>
                <a:lnTo>
                  <a:pt x="14318" y="228911"/>
                </a:lnTo>
                <a:lnTo>
                  <a:pt x="17406" y="225938"/>
                </a:lnTo>
                <a:lnTo>
                  <a:pt x="18321" y="215117"/>
                </a:lnTo>
                <a:lnTo>
                  <a:pt x="18534" y="207257"/>
                </a:lnTo>
                <a:lnTo>
                  <a:pt x="18591" y="203705"/>
                </a:lnTo>
                <a:lnTo>
                  <a:pt x="19669" y="200296"/>
                </a:lnTo>
                <a:lnTo>
                  <a:pt x="23637" y="193736"/>
                </a:lnTo>
                <a:lnTo>
                  <a:pt x="26093" y="187352"/>
                </a:lnTo>
                <a:lnTo>
                  <a:pt x="27477" y="177910"/>
                </a:lnTo>
                <a:lnTo>
                  <a:pt x="27671" y="174778"/>
                </a:lnTo>
                <a:lnTo>
                  <a:pt x="28840" y="172690"/>
                </a:lnTo>
                <a:lnTo>
                  <a:pt x="30658" y="171298"/>
                </a:lnTo>
                <a:lnTo>
                  <a:pt x="32909" y="170370"/>
                </a:lnTo>
                <a:lnTo>
                  <a:pt x="35450" y="168711"/>
                </a:lnTo>
                <a:lnTo>
                  <a:pt x="38182" y="166565"/>
                </a:lnTo>
                <a:lnTo>
                  <a:pt x="41043" y="164094"/>
                </a:lnTo>
                <a:lnTo>
                  <a:pt x="43990" y="162447"/>
                </a:lnTo>
                <a:lnTo>
                  <a:pt x="46993" y="161349"/>
                </a:lnTo>
                <a:lnTo>
                  <a:pt x="50034" y="160616"/>
                </a:lnTo>
                <a:lnTo>
                  <a:pt x="53102" y="161169"/>
                </a:lnTo>
                <a:lnTo>
                  <a:pt x="56186" y="162577"/>
                </a:lnTo>
                <a:lnTo>
                  <a:pt x="59281" y="164556"/>
                </a:lnTo>
                <a:lnTo>
                  <a:pt x="62384" y="165875"/>
                </a:lnTo>
                <a:lnTo>
                  <a:pt x="65492" y="166756"/>
                </a:lnTo>
                <a:lnTo>
                  <a:pt x="68602" y="167341"/>
                </a:lnTo>
                <a:lnTo>
                  <a:pt x="71716" y="168772"/>
                </a:lnTo>
                <a:lnTo>
                  <a:pt x="74831" y="170767"/>
                </a:lnTo>
                <a:lnTo>
                  <a:pt x="77946" y="173136"/>
                </a:lnTo>
                <a:lnTo>
                  <a:pt x="81063" y="176797"/>
                </a:lnTo>
                <a:lnTo>
                  <a:pt x="84180" y="181317"/>
                </a:lnTo>
                <a:lnTo>
                  <a:pt x="87297" y="186412"/>
                </a:lnTo>
                <a:lnTo>
                  <a:pt x="91454" y="190848"/>
                </a:lnTo>
                <a:lnTo>
                  <a:pt x="96303" y="194846"/>
                </a:lnTo>
                <a:lnTo>
                  <a:pt x="101615" y="198552"/>
                </a:lnTo>
                <a:lnTo>
                  <a:pt x="106195" y="203102"/>
                </a:lnTo>
                <a:lnTo>
                  <a:pt x="110287" y="208216"/>
                </a:lnTo>
                <a:lnTo>
                  <a:pt x="114055" y="213706"/>
                </a:lnTo>
                <a:lnTo>
                  <a:pt x="118645" y="219446"/>
                </a:lnTo>
                <a:lnTo>
                  <a:pt x="123785" y="225354"/>
                </a:lnTo>
                <a:lnTo>
                  <a:pt x="129288" y="231372"/>
                </a:lnTo>
                <a:lnTo>
                  <a:pt x="133997" y="237465"/>
                </a:lnTo>
                <a:lnTo>
                  <a:pt x="138176" y="243608"/>
                </a:lnTo>
                <a:lnTo>
                  <a:pt x="142001" y="249783"/>
                </a:lnTo>
                <a:lnTo>
                  <a:pt x="145589" y="255980"/>
                </a:lnTo>
                <a:lnTo>
                  <a:pt x="152349" y="268414"/>
                </a:lnTo>
                <a:lnTo>
                  <a:pt x="156046" y="278101"/>
                </a:lnTo>
                <a:lnTo>
                  <a:pt x="157689" y="286914"/>
                </a:lnTo>
                <a:lnTo>
                  <a:pt x="158419" y="297765"/>
                </a:lnTo>
                <a:lnTo>
                  <a:pt x="158743" y="306749"/>
                </a:lnTo>
                <a:lnTo>
                  <a:pt x="158888" y="315250"/>
                </a:lnTo>
                <a:lnTo>
                  <a:pt x="158952" y="325962"/>
                </a:lnTo>
                <a:lnTo>
                  <a:pt x="157930" y="330692"/>
                </a:lnTo>
                <a:lnTo>
                  <a:pt x="152565" y="342317"/>
                </a:lnTo>
                <a:lnTo>
                  <a:pt x="150946" y="349088"/>
                </a:lnTo>
                <a:lnTo>
                  <a:pt x="149475" y="351310"/>
                </a:lnTo>
                <a:lnTo>
                  <a:pt x="147454" y="352791"/>
                </a:lnTo>
                <a:lnTo>
                  <a:pt x="145069" y="353778"/>
                </a:lnTo>
                <a:lnTo>
                  <a:pt x="142439" y="355477"/>
                </a:lnTo>
                <a:lnTo>
                  <a:pt x="139646" y="357649"/>
                </a:lnTo>
                <a:lnTo>
                  <a:pt x="136745" y="360137"/>
                </a:lnTo>
                <a:lnTo>
                  <a:pt x="133772" y="361797"/>
                </a:lnTo>
                <a:lnTo>
                  <a:pt x="130751" y="362903"/>
                </a:lnTo>
                <a:lnTo>
                  <a:pt x="127697" y="363640"/>
                </a:lnTo>
                <a:lnTo>
                  <a:pt x="124623" y="363091"/>
                </a:lnTo>
                <a:lnTo>
                  <a:pt x="121534" y="361685"/>
                </a:lnTo>
                <a:lnTo>
                  <a:pt x="118435" y="359708"/>
                </a:lnTo>
                <a:lnTo>
                  <a:pt x="115330" y="358389"/>
                </a:lnTo>
                <a:lnTo>
                  <a:pt x="112221" y="357510"/>
                </a:lnTo>
                <a:lnTo>
                  <a:pt x="109108" y="356925"/>
                </a:lnTo>
                <a:lnTo>
                  <a:pt x="107034" y="355494"/>
                </a:lnTo>
                <a:lnTo>
                  <a:pt x="105650" y="353500"/>
                </a:lnTo>
                <a:lnTo>
                  <a:pt x="104114" y="348511"/>
                </a:lnTo>
                <a:lnTo>
                  <a:pt x="103127" y="339605"/>
                </a:lnTo>
                <a:lnTo>
                  <a:pt x="102884" y="33702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9" name="SMARTInkAnnotation6"/>
          <p:cNvSpPr/>
          <p:nvPr/>
        </p:nvSpPr>
        <p:spPr bwMode="auto">
          <a:xfrm>
            <a:off x="5327729" y="5196387"/>
            <a:ext cx="197199" cy="319489"/>
          </a:xfrm>
          <a:custGeom>
            <a:avLst/>
            <a:gdLst/>
            <a:ahLst/>
            <a:cxnLst/>
            <a:rect l="0" t="0" r="0" b="0"/>
            <a:pathLst>
              <a:path w="196377" h="318306">
                <a:moveTo>
                  <a:pt x="0" y="0"/>
                </a:moveTo>
                <a:lnTo>
                  <a:pt x="4965" y="0"/>
                </a:lnTo>
                <a:lnTo>
                  <a:pt x="6428" y="1040"/>
                </a:lnTo>
                <a:lnTo>
                  <a:pt x="7403" y="2774"/>
                </a:lnTo>
                <a:lnTo>
                  <a:pt x="8053" y="4970"/>
                </a:lnTo>
                <a:lnTo>
                  <a:pt x="9526" y="6434"/>
                </a:lnTo>
                <a:lnTo>
                  <a:pt x="11547" y="7410"/>
                </a:lnTo>
                <a:lnTo>
                  <a:pt x="13934" y="8061"/>
                </a:lnTo>
                <a:lnTo>
                  <a:pt x="19357" y="11558"/>
                </a:lnTo>
                <a:lnTo>
                  <a:pt x="22257" y="13947"/>
                </a:lnTo>
                <a:lnTo>
                  <a:pt x="24192" y="17620"/>
                </a:lnTo>
                <a:lnTo>
                  <a:pt x="26341" y="27249"/>
                </a:lnTo>
                <a:lnTo>
                  <a:pt x="30067" y="35688"/>
                </a:lnTo>
                <a:lnTo>
                  <a:pt x="32516" y="39396"/>
                </a:lnTo>
                <a:lnTo>
                  <a:pt x="35237" y="46289"/>
                </a:lnTo>
                <a:lnTo>
                  <a:pt x="35962" y="49583"/>
                </a:lnTo>
                <a:lnTo>
                  <a:pt x="39539" y="56017"/>
                </a:lnTo>
                <a:lnTo>
                  <a:pt x="41949" y="59190"/>
                </a:lnTo>
                <a:lnTo>
                  <a:pt x="44625" y="65488"/>
                </a:lnTo>
                <a:lnTo>
                  <a:pt x="45338" y="68624"/>
                </a:lnTo>
                <a:lnTo>
                  <a:pt x="46853" y="70715"/>
                </a:lnTo>
                <a:lnTo>
                  <a:pt x="48903" y="72108"/>
                </a:lnTo>
                <a:lnTo>
                  <a:pt x="51309" y="73037"/>
                </a:lnTo>
                <a:lnTo>
                  <a:pt x="52912" y="74697"/>
                </a:lnTo>
                <a:lnTo>
                  <a:pt x="53981" y="76844"/>
                </a:lnTo>
                <a:lnTo>
                  <a:pt x="55697" y="82793"/>
                </a:lnTo>
                <a:lnTo>
                  <a:pt x="56095" y="92666"/>
                </a:lnTo>
                <a:lnTo>
                  <a:pt x="56119" y="93619"/>
                </a:lnTo>
                <a:lnTo>
                  <a:pt x="56119" y="84372"/>
                </a:lnTo>
                <a:lnTo>
                  <a:pt x="61084" y="84291"/>
                </a:lnTo>
                <a:lnTo>
                  <a:pt x="65087" y="84260"/>
                </a:lnTo>
                <a:lnTo>
                  <a:pt x="65462" y="93234"/>
                </a:lnTo>
                <a:lnTo>
                  <a:pt x="60504" y="93505"/>
                </a:lnTo>
                <a:lnTo>
                  <a:pt x="59043" y="94583"/>
                </a:lnTo>
                <a:lnTo>
                  <a:pt x="58069" y="96342"/>
                </a:lnTo>
                <a:lnTo>
                  <a:pt x="57418" y="98555"/>
                </a:lnTo>
                <a:lnTo>
                  <a:pt x="58025" y="100031"/>
                </a:lnTo>
                <a:lnTo>
                  <a:pt x="59468" y="101014"/>
                </a:lnTo>
                <a:lnTo>
                  <a:pt x="61470" y="101670"/>
                </a:lnTo>
                <a:lnTo>
                  <a:pt x="62804" y="103147"/>
                </a:lnTo>
                <a:lnTo>
                  <a:pt x="63693" y="105173"/>
                </a:lnTo>
                <a:lnTo>
                  <a:pt x="64682" y="110197"/>
                </a:lnTo>
                <a:lnTo>
                  <a:pt x="65239" y="118873"/>
                </a:lnTo>
                <a:lnTo>
                  <a:pt x="65368" y="124954"/>
                </a:lnTo>
                <a:lnTo>
                  <a:pt x="65472" y="189024"/>
                </a:lnTo>
                <a:lnTo>
                  <a:pt x="68244" y="198781"/>
                </a:lnTo>
                <a:lnTo>
                  <a:pt x="70437" y="204296"/>
                </a:lnTo>
                <a:lnTo>
                  <a:pt x="72875" y="213196"/>
                </a:lnTo>
                <a:lnTo>
                  <a:pt x="73959" y="221660"/>
                </a:lnTo>
                <a:lnTo>
                  <a:pt x="74248" y="226830"/>
                </a:lnTo>
                <a:lnTo>
                  <a:pt x="74569" y="237081"/>
                </a:lnTo>
                <a:lnTo>
                  <a:pt x="74775" y="252138"/>
                </a:lnTo>
                <a:lnTo>
                  <a:pt x="74823" y="269609"/>
                </a:lnTo>
                <a:lnTo>
                  <a:pt x="73784" y="270238"/>
                </a:lnTo>
                <a:lnTo>
                  <a:pt x="68397" y="271123"/>
                </a:lnTo>
                <a:lnTo>
                  <a:pt x="63278" y="271422"/>
                </a:lnTo>
                <a:lnTo>
                  <a:pt x="60892" y="271447"/>
                </a:lnTo>
                <a:lnTo>
                  <a:pt x="59301" y="270423"/>
                </a:lnTo>
                <a:lnTo>
                  <a:pt x="58241" y="268700"/>
                </a:lnTo>
                <a:lnTo>
                  <a:pt x="57533" y="266511"/>
                </a:lnTo>
                <a:lnTo>
                  <a:pt x="53977" y="261305"/>
                </a:lnTo>
                <a:lnTo>
                  <a:pt x="51573" y="258461"/>
                </a:lnTo>
                <a:lnTo>
                  <a:pt x="49970" y="255525"/>
                </a:lnTo>
                <a:lnTo>
                  <a:pt x="46677" y="246422"/>
                </a:lnTo>
                <a:lnTo>
                  <a:pt x="40619" y="237137"/>
                </a:lnTo>
                <a:lnTo>
                  <a:pt x="38839" y="230913"/>
                </a:lnTo>
                <a:lnTo>
                  <a:pt x="37835" y="221562"/>
                </a:lnTo>
                <a:lnTo>
                  <a:pt x="37469" y="213372"/>
                </a:lnTo>
                <a:lnTo>
                  <a:pt x="37450" y="210902"/>
                </a:lnTo>
                <a:lnTo>
                  <a:pt x="38477" y="209255"/>
                </a:lnTo>
                <a:lnTo>
                  <a:pt x="40201" y="208158"/>
                </a:lnTo>
                <a:lnTo>
                  <a:pt x="42389" y="207426"/>
                </a:lnTo>
                <a:lnTo>
                  <a:pt x="43849" y="205898"/>
                </a:lnTo>
                <a:lnTo>
                  <a:pt x="44821" y="203839"/>
                </a:lnTo>
                <a:lnTo>
                  <a:pt x="45470" y="201426"/>
                </a:lnTo>
                <a:lnTo>
                  <a:pt x="47980" y="199817"/>
                </a:lnTo>
                <a:lnTo>
                  <a:pt x="51733" y="198746"/>
                </a:lnTo>
                <a:lnTo>
                  <a:pt x="56312" y="198031"/>
                </a:lnTo>
                <a:lnTo>
                  <a:pt x="60405" y="197554"/>
                </a:lnTo>
                <a:lnTo>
                  <a:pt x="64173" y="197236"/>
                </a:lnTo>
                <a:lnTo>
                  <a:pt x="67724" y="197024"/>
                </a:lnTo>
                <a:lnTo>
                  <a:pt x="74440" y="196789"/>
                </a:lnTo>
                <a:lnTo>
                  <a:pt x="86835" y="196657"/>
                </a:lnTo>
                <a:lnTo>
                  <a:pt x="92185" y="196638"/>
                </a:lnTo>
                <a:lnTo>
                  <a:pt x="96791" y="197665"/>
                </a:lnTo>
                <a:lnTo>
                  <a:pt x="100900" y="199391"/>
                </a:lnTo>
                <a:lnTo>
                  <a:pt x="104680" y="201581"/>
                </a:lnTo>
                <a:lnTo>
                  <a:pt x="114422" y="206789"/>
                </a:lnTo>
                <a:lnTo>
                  <a:pt x="137611" y="218608"/>
                </a:lnTo>
                <a:lnTo>
                  <a:pt x="142664" y="221674"/>
                </a:lnTo>
                <a:lnTo>
                  <a:pt x="147071" y="224759"/>
                </a:lnTo>
                <a:lnTo>
                  <a:pt x="151049" y="227855"/>
                </a:lnTo>
                <a:lnTo>
                  <a:pt x="154740" y="230960"/>
                </a:lnTo>
                <a:lnTo>
                  <a:pt x="158240" y="234069"/>
                </a:lnTo>
                <a:lnTo>
                  <a:pt x="161612" y="237183"/>
                </a:lnTo>
                <a:lnTo>
                  <a:pt x="165939" y="240299"/>
                </a:lnTo>
                <a:lnTo>
                  <a:pt x="170902" y="243417"/>
                </a:lnTo>
                <a:lnTo>
                  <a:pt x="176289" y="246535"/>
                </a:lnTo>
                <a:lnTo>
                  <a:pt x="179881" y="249654"/>
                </a:lnTo>
                <a:lnTo>
                  <a:pt x="182275" y="252774"/>
                </a:lnTo>
                <a:lnTo>
                  <a:pt x="185974" y="259014"/>
                </a:lnTo>
                <a:lnTo>
                  <a:pt x="191083" y="265255"/>
                </a:lnTo>
                <a:lnTo>
                  <a:pt x="192861" y="268375"/>
                </a:lnTo>
                <a:lnTo>
                  <a:pt x="194836" y="274617"/>
                </a:lnTo>
                <a:lnTo>
                  <a:pt x="195949" y="283978"/>
                </a:lnTo>
                <a:lnTo>
                  <a:pt x="196355" y="292172"/>
                </a:lnTo>
                <a:lnTo>
                  <a:pt x="196376" y="294642"/>
                </a:lnTo>
                <a:lnTo>
                  <a:pt x="195351" y="297328"/>
                </a:lnTo>
                <a:lnTo>
                  <a:pt x="191440" y="303088"/>
                </a:lnTo>
                <a:lnTo>
                  <a:pt x="188942" y="305039"/>
                </a:lnTo>
                <a:lnTo>
                  <a:pt x="186237" y="306341"/>
                </a:lnTo>
                <a:lnTo>
                  <a:pt x="180461" y="307787"/>
                </a:lnTo>
                <a:lnTo>
                  <a:pt x="174429" y="308429"/>
                </a:lnTo>
                <a:lnTo>
                  <a:pt x="172405" y="309641"/>
                </a:lnTo>
                <a:lnTo>
                  <a:pt x="171056" y="311489"/>
                </a:lnTo>
                <a:lnTo>
                  <a:pt x="170156" y="313761"/>
                </a:lnTo>
                <a:lnTo>
                  <a:pt x="168517" y="315276"/>
                </a:lnTo>
                <a:lnTo>
                  <a:pt x="166385" y="316286"/>
                </a:lnTo>
                <a:lnTo>
                  <a:pt x="159004" y="31830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0" name="SMARTInkAnnotation7"/>
          <p:cNvSpPr/>
          <p:nvPr/>
        </p:nvSpPr>
        <p:spPr bwMode="auto">
          <a:xfrm>
            <a:off x="5675244" y="5290354"/>
            <a:ext cx="56355" cy="253713"/>
          </a:xfrm>
          <a:custGeom>
            <a:avLst/>
            <a:gdLst/>
            <a:ahLst/>
            <a:cxnLst/>
            <a:rect l="0" t="0" r="0" b="0"/>
            <a:pathLst>
              <a:path w="56120" h="252773">
                <a:moveTo>
                  <a:pt x="0" y="0"/>
                </a:moveTo>
                <a:lnTo>
                  <a:pt x="0" y="13947"/>
                </a:lnTo>
                <a:lnTo>
                  <a:pt x="1039" y="16580"/>
                </a:lnTo>
                <a:lnTo>
                  <a:pt x="2771" y="19375"/>
                </a:lnTo>
                <a:lnTo>
                  <a:pt x="4965" y="22278"/>
                </a:lnTo>
                <a:lnTo>
                  <a:pt x="6428" y="26295"/>
                </a:lnTo>
                <a:lnTo>
                  <a:pt x="7403" y="31053"/>
                </a:lnTo>
                <a:lnTo>
                  <a:pt x="8053" y="36306"/>
                </a:lnTo>
                <a:lnTo>
                  <a:pt x="9526" y="41887"/>
                </a:lnTo>
                <a:lnTo>
                  <a:pt x="11547" y="47689"/>
                </a:lnTo>
                <a:lnTo>
                  <a:pt x="13934" y="53637"/>
                </a:lnTo>
                <a:lnTo>
                  <a:pt x="15525" y="60724"/>
                </a:lnTo>
                <a:lnTo>
                  <a:pt x="16585" y="68568"/>
                </a:lnTo>
                <a:lnTo>
                  <a:pt x="17293" y="76919"/>
                </a:lnTo>
                <a:lnTo>
                  <a:pt x="18803" y="84566"/>
                </a:lnTo>
                <a:lnTo>
                  <a:pt x="20849" y="91745"/>
                </a:lnTo>
                <a:lnTo>
                  <a:pt x="23253" y="98611"/>
                </a:lnTo>
                <a:lnTo>
                  <a:pt x="24855" y="106309"/>
                </a:lnTo>
                <a:lnTo>
                  <a:pt x="25924" y="114562"/>
                </a:lnTo>
                <a:lnTo>
                  <a:pt x="26635" y="123184"/>
                </a:lnTo>
                <a:lnTo>
                  <a:pt x="28149" y="132054"/>
                </a:lnTo>
                <a:lnTo>
                  <a:pt x="30198" y="141086"/>
                </a:lnTo>
                <a:lnTo>
                  <a:pt x="32603" y="150229"/>
                </a:lnTo>
                <a:lnTo>
                  <a:pt x="35245" y="158405"/>
                </a:lnTo>
                <a:lnTo>
                  <a:pt x="38047" y="165936"/>
                </a:lnTo>
                <a:lnTo>
                  <a:pt x="40953" y="173036"/>
                </a:lnTo>
                <a:lnTo>
                  <a:pt x="42891" y="179851"/>
                </a:lnTo>
                <a:lnTo>
                  <a:pt x="44183" y="186474"/>
                </a:lnTo>
                <a:lnTo>
                  <a:pt x="45044" y="192970"/>
                </a:lnTo>
                <a:lnTo>
                  <a:pt x="46657" y="199382"/>
                </a:lnTo>
                <a:lnTo>
                  <a:pt x="48772" y="205736"/>
                </a:lnTo>
                <a:lnTo>
                  <a:pt x="51221" y="212053"/>
                </a:lnTo>
                <a:lnTo>
                  <a:pt x="52854" y="218344"/>
                </a:lnTo>
                <a:lnTo>
                  <a:pt x="53942" y="224620"/>
                </a:lnTo>
                <a:lnTo>
                  <a:pt x="54668" y="230883"/>
                </a:lnTo>
                <a:lnTo>
                  <a:pt x="55152" y="236099"/>
                </a:lnTo>
                <a:lnTo>
                  <a:pt x="55474" y="240617"/>
                </a:lnTo>
                <a:lnTo>
                  <a:pt x="56119" y="25277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1" name="SMARTInkAnnotation8"/>
          <p:cNvSpPr/>
          <p:nvPr/>
        </p:nvSpPr>
        <p:spPr bwMode="auto">
          <a:xfrm>
            <a:off x="5675244" y="5403116"/>
            <a:ext cx="432046" cy="45640"/>
          </a:xfrm>
          <a:custGeom>
            <a:avLst/>
            <a:gdLst/>
            <a:ahLst/>
            <a:cxnLst/>
            <a:rect l="0" t="0" r="0" b="0"/>
            <a:pathLst>
              <a:path w="430246" h="45471">
                <a:moveTo>
                  <a:pt x="0" y="0"/>
                </a:moveTo>
                <a:lnTo>
                  <a:pt x="44324" y="0"/>
                </a:lnTo>
                <a:lnTo>
                  <a:pt x="50334" y="1039"/>
                </a:lnTo>
                <a:lnTo>
                  <a:pt x="56419" y="2773"/>
                </a:lnTo>
                <a:lnTo>
                  <a:pt x="69763" y="7474"/>
                </a:lnTo>
                <a:lnTo>
                  <a:pt x="86085" y="13030"/>
                </a:lnTo>
                <a:lnTo>
                  <a:pt x="93764" y="14927"/>
                </a:lnTo>
                <a:lnTo>
                  <a:pt x="100961" y="16193"/>
                </a:lnTo>
                <a:lnTo>
                  <a:pt x="107837" y="17037"/>
                </a:lnTo>
                <a:lnTo>
                  <a:pt x="114501" y="18639"/>
                </a:lnTo>
                <a:lnTo>
                  <a:pt x="121022" y="20748"/>
                </a:lnTo>
                <a:lnTo>
                  <a:pt x="127446" y="23194"/>
                </a:lnTo>
                <a:lnTo>
                  <a:pt x="134848" y="24824"/>
                </a:lnTo>
                <a:lnTo>
                  <a:pt x="142900" y="25911"/>
                </a:lnTo>
                <a:lnTo>
                  <a:pt x="151386" y="26636"/>
                </a:lnTo>
                <a:lnTo>
                  <a:pt x="160160" y="28159"/>
                </a:lnTo>
                <a:lnTo>
                  <a:pt x="169128" y="30215"/>
                </a:lnTo>
                <a:lnTo>
                  <a:pt x="178225" y="32626"/>
                </a:lnTo>
                <a:lnTo>
                  <a:pt x="187406" y="34233"/>
                </a:lnTo>
                <a:lnTo>
                  <a:pt x="196645" y="35305"/>
                </a:lnTo>
                <a:lnTo>
                  <a:pt x="205922" y="36019"/>
                </a:lnTo>
                <a:lnTo>
                  <a:pt x="214185" y="36495"/>
                </a:lnTo>
                <a:lnTo>
                  <a:pt x="228909" y="37024"/>
                </a:lnTo>
                <a:lnTo>
                  <a:pt x="236784" y="38205"/>
                </a:lnTo>
                <a:lnTo>
                  <a:pt x="245153" y="40033"/>
                </a:lnTo>
                <a:lnTo>
                  <a:pt x="253850" y="42292"/>
                </a:lnTo>
                <a:lnTo>
                  <a:pt x="261725" y="43797"/>
                </a:lnTo>
                <a:lnTo>
                  <a:pt x="269054" y="44801"/>
                </a:lnTo>
                <a:lnTo>
                  <a:pt x="276019" y="45470"/>
                </a:lnTo>
                <a:lnTo>
                  <a:pt x="283779" y="44877"/>
                </a:lnTo>
                <a:lnTo>
                  <a:pt x="292071" y="43440"/>
                </a:lnTo>
                <a:lnTo>
                  <a:pt x="300716" y="41443"/>
                </a:lnTo>
                <a:lnTo>
                  <a:pt x="308559" y="40110"/>
                </a:lnTo>
                <a:lnTo>
                  <a:pt x="315865" y="39223"/>
                </a:lnTo>
                <a:lnTo>
                  <a:pt x="322815" y="38631"/>
                </a:lnTo>
                <a:lnTo>
                  <a:pt x="336079" y="37974"/>
                </a:lnTo>
                <a:lnTo>
                  <a:pt x="348903" y="37681"/>
                </a:lnTo>
                <a:lnTo>
                  <a:pt x="361530" y="37551"/>
                </a:lnTo>
                <a:lnTo>
                  <a:pt x="366768" y="36476"/>
                </a:lnTo>
                <a:lnTo>
                  <a:pt x="371300" y="34720"/>
                </a:lnTo>
                <a:lnTo>
                  <a:pt x="375360" y="32508"/>
                </a:lnTo>
                <a:lnTo>
                  <a:pt x="380145" y="31034"/>
                </a:lnTo>
                <a:lnTo>
                  <a:pt x="385414" y="30051"/>
                </a:lnTo>
                <a:lnTo>
                  <a:pt x="391004" y="29395"/>
                </a:lnTo>
                <a:lnTo>
                  <a:pt x="395771" y="27918"/>
                </a:lnTo>
                <a:lnTo>
                  <a:pt x="399987" y="25893"/>
                </a:lnTo>
                <a:lnTo>
                  <a:pt x="403838" y="23504"/>
                </a:lnTo>
                <a:lnTo>
                  <a:pt x="407444" y="21910"/>
                </a:lnTo>
                <a:lnTo>
                  <a:pt x="410887" y="20848"/>
                </a:lnTo>
                <a:lnTo>
                  <a:pt x="414222" y="20140"/>
                </a:lnTo>
                <a:lnTo>
                  <a:pt x="417484" y="18628"/>
                </a:lnTo>
                <a:lnTo>
                  <a:pt x="420699" y="16579"/>
                </a:lnTo>
                <a:lnTo>
                  <a:pt x="430245" y="9361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2" name="SMARTInkAnnotation9"/>
          <p:cNvSpPr/>
          <p:nvPr/>
        </p:nvSpPr>
        <p:spPr bwMode="auto">
          <a:xfrm>
            <a:off x="6069721" y="5271561"/>
            <a:ext cx="196674" cy="328887"/>
          </a:xfrm>
          <a:custGeom>
            <a:avLst/>
            <a:gdLst/>
            <a:ahLst/>
            <a:cxnLst/>
            <a:rect l="0" t="0" r="0" b="0"/>
            <a:pathLst>
              <a:path w="195855" h="327669">
                <a:moveTo>
                  <a:pt x="0" y="0"/>
                </a:moveTo>
                <a:lnTo>
                  <a:pt x="0" y="18917"/>
                </a:lnTo>
                <a:lnTo>
                  <a:pt x="1039" y="23013"/>
                </a:lnTo>
                <a:lnTo>
                  <a:pt x="4964" y="30339"/>
                </a:lnTo>
                <a:lnTo>
                  <a:pt x="10174" y="39837"/>
                </a:lnTo>
                <a:lnTo>
                  <a:pt x="13018" y="45282"/>
                </a:lnTo>
                <a:lnTo>
                  <a:pt x="16993" y="50992"/>
                </a:lnTo>
                <a:lnTo>
                  <a:pt x="21721" y="56879"/>
                </a:lnTo>
                <a:lnTo>
                  <a:pt x="26951" y="62885"/>
                </a:lnTo>
                <a:lnTo>
                  <a:pt x="32517" y="68969"/>
                </a:lnTo>
                <a:lnTo>
                  <a:pt x="44243" y="81276"/>
                </a:lnTo>
                <a:lnTo>
                  <a:pt x="89166" y="126658"/>
                </a:lnTo>
                <a:lnTo>
                  <a:pt x="96856" y="133328"/>
                </a:lnTo>
                <a:lnTo>
                  <a:pt x="105102" y="139856"/>
                </a:lnTo>
                <a:lnTo>
                  <a:pt x="113716" y="146288"/>
                </a:lnTo>
                <a:lnTo>
                  <a:pt x="121537" y="151617"/>
                </a:lnTo>
                <a:lnTo>
                  <a:pt x="128830" y="156209"/>
                </a:lnTo>
                <a:lnTo>
                  <a:pt x="135770" y="160311"/>
                </a:lnTo>
                <a:lnTo>
                  <a:pt x="142475" y="165126"/>
                </a:lnTo>
                <a:lnTo>
                  <a:pt x="149024" y="170417"/>
                </a:lnTo>
                <a:lnTo>
                  <a:pt x="155468" y="176024"/>
                </a:lnTo>
                <a:lnTo>
                  <a:pt x="165400" y="185029"/>
                </a:lnTo>
                <a:lnTo>
                  <a:pt x="169503" y="188886"/>
                </a:lnTo>
                <a:lnTo>
                  <a:pt x="173278" y="191458"/>
                </a:lnTo>
                <a:lnTo>
                  <a:pt x="176834" y="193172"/>
                </a:lnTo>
                <a:lnTo>
                  <a:pt x="180244" y="194315"/>
                </a:lnTo>
                <a:lnTo>
                  <a:pt x="183556" y="196117"/>
                </a:lnTo>
                <a:lnTo>
                  <a:pt x="186804" y="198358"/>
                </a:lnTo>
                <a:lnTo>
                  <a:pt x="195854" y="205518"/>
                </a:lnTo>
                <a:lnTo>
                  <a:pt x="191284" y="210801"/>
                </a:lnTo>
                <a:lnTo>
                  <a:pt x="188838" y="212309"/>
                </a:lnTo>
                <a:lnTo>
                  <a:pt x="183349" y="213984"/>
                </a:lnTo>
                <a:lnTo>
                  <a:pt x="177444" y="214729"/>
                </a:lnTo>
                <a:lnTo>
                  <a:pt x="174415" y="214927"/>
                </a:lnTo>
                <a:lnTo>
                  <a:pt x="171357" y="216100"/>
                </a:lnTo>
                <a:lnTo>
                  <a:pt x="168278" y="217922"/>
                </a:lnTo>
                <a:lnTo>
                  <a:pt x="165187" y="220177"/>
                </a:lnTo>
                <a:lnTo>
                  <a:pt x="161048" y="221680"/>
                </a:lnTo>
                <a:lnTo>
                  <a:pt x="156210" y="222682"/>
                </a:lnTo>
                <a:lnTo>
                  <a:pt x="150906" y="223351"/>
                </a:lnTo>
                <a:lnTo>
                  <a:pt x="146330" y="224836"/>
                </a:lnTo>
                <a:lnTo>
                  <a:pt x="142241" y="226866"/>
                </a:lnTo>
                <a:lnTo>
                  <a:pt x="138476" y="229261"/>
                </a:lnTo>
                <a:lnTo>
                  <a:pt x="133887" y="232937"/>
                </a:lnTo>
                <a:lnTo>
                  <a:pt x="128749" y="237468"/>
                </a:lnTo>
                <a:lnTo>
                  <a:pt x="118537" y="247011"/>
                </a:lnTo>
                <a:lnTo>
                  <a:pt x="106945" y="258231"/>
                </a:lnTo>
                <a:lnTo>
                  <a:pt x="100186" y="264907"/>
                </a:lnTo>
                <a:lnTo>
                  <a:pt x="96928" y="269184"/>
                </a:lnTo>
                <a:lnTo>
                  <a:pt x="93718" y="274116"/>
                </a:lnTo>
                <a:lnTo>
                  <a:pt x="88419" y="284102"/>
                </a:lnTo>
                <a:lnTo>
                  <a:pt x="86063" y="292009"/>
                </a:lnTo>
                <a:lnTo>
                  <a:pt x="82244" y="301764"/>
                </a:lnTo>
                <a:lnTo>
                  <a:pt x="78122" y="311994"/>
                </a:lnTo>
                <a:lnTo>
                  <a:pt x="76291" y="320008"/>
                </a:lnTo>
                <a:lnTo>
                  <a:pt x="74825" y="32766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3" name="SMARTInkAnnotation10"/>
          <p:cNvSpPr/>
          <p:nvPr/>
        </p:nvSpPr>
        <p:spPr bwMode="auto">
          <a:xfrm>
            <a:off x="6417235" y="5309148"/>
            <a:ext cx="112284" cy="187896"/>
          </a:xfrm>
          <a:custGeom>
            <a:avLst/>
            <a:gdLst/>
            <a:ahLst/>
            <a:cxnLst/>
            <a:rect l="0" t="0" r="0" b="0"/>
            <a:pathLst>
              <a:path w="111816" h="187200">
                <a:moveTo>
                  <a:pt x="56119" y="0"/>
                </a:moveTo>
                <a:lnTo>
                  <a:pt x="56119" y="13030"/>
                </a:lnTo>
                <a:lnTo>
                  <a:pt x="57158" y="15968"/>
                </a:lnTo>
                <a:lnTo>
                  <a:pt x="58890" y="18967"/>
                </a:lnTo>
                <a:lnTo>
                  <a:pt x="61084" y="22006"/>
                </a:lnTo>
                <a:lnTo>
                  <a:pt x="62546" y="26113"/>
                </a:lnTo>
                <a:lnTo>
                  <a:pt x="63522" y="30931"/>
                </a:lnTo>
                <a:lnTo>
                  <a:pt x="64172" y="36224"/>
                </a:lnTo>
                <a:lnTo>
                  <a:pt x="64605" y="41833"/>
                </a:lnTo>
                <a:lnTo>
                  <a:pt x="64894" y="47652"/>
                </a:lnTo>
                <a:lnTo>
                  <a:pt x="65215" y="59666"/>
                </a:lnTo>
                <a:lnTo>
                  <a:pt x="65357" y="71941"/>
                </a:lnTo>
                <a:lnTo>
                  <a:pt x="66435" y="78127"/>
                </a:lnTo>
                <a:lnTo>
                  <a:pt x="68192" y="84331"/>
                </a:lnTo>
                <a:lnTo>
                  <a:pt x="70403" y="90547"/>
                </a:lnTo>
                <a:lnTo>
                  <a:pt x="71877" y="95732"/>
                </a:lnTo>
                <a:lnTo>
                  <a:pt x="72859" y="100229"/>
                </a:lnTo>
                <a:lnTo>
                  <a:pt x="73515" y="104267"/>
                </a:lnTo>
                <a:lnTo>
                  <a:pt x="74991" y="109039"/>
                </a:lnTo>
                <a:lnTo>
                  <a:pt x="77014" y="114301"/>
                </a:lnTo>
                <a:lnTo>
                  <a:pt x="79402" y="119889"/>
                </a:lnTo>
                <a:lnTo>
                  <a:pt x="80994" y="125696"/>
                </a:lnTo>
                <a:lnTo>
                  <a:pt x="82055" y="131647"/>
                </a:lnTo>
                <a:lnTo>
                  <a:pt x="82763" y="137695"/>
                </a:lnTo>
                <a:lnTo>
                  <a:pt x="84274" y="142766"/>
                </a:lnTo>
                <a:lnTo>
                  <a:pt x="86321" y="147188"/>
                </a:lnTo>
                <a:lnTo>
                  <a:pt x="88724" y="151176"/>
                </a:lnTo>
                <a:lnTo>
                  <a:pt x="90327" y="154875"/>
                </a:lnTo>
                <a:lnTo>
                  <a:pt x="91395" y="158381"/>
                </a:lnTo>
                <a:lnTo>
                  <a:pt x="92107" y="161759"/>
                </a:lnTo>
                <a:lnTo>
                  <a:pt x="93621" y="165051"/>
                </a:lnTo>
                <a:lnTo>
                  <a:pt x="95670" y="168285"/>
                </a:lnTo>
                <a:lnTo>
                  <a:pt x="101459" y="175981"/>
                </a:lnTo>
                <a:lnTo>
                  <a:pt x="102973" y="177653"/>
                </a:lnTo>
                <a:lnTo>
                  <a:pt x="111815" y="186803"/>
                </a:lnTo>
                <a:lnTo>
                  <a:pt x="109279" y="187045"/>
                </a:lnTo>
                <a:lnTo>
                  <a:pt x="104687" y="187152"/>
                </a:lnTo>
                <a:lnTo>
                  <a:pt x="99182" y="187199"/>
                </a:lnTo>
                <a:lnTo>
                  <a:pt x="96260" y="186172"/>
                </a:lnTo>
                <a:lnTo>
                  <a:pt x="93271" y="184447"/>
                </a:lnTo>
                <a:lnTo>
                  <a:pt x="90240" y="182256"/>
                </a:lnTo>
                <a:lnTo>
                  <a:pt x="86141" y="180796"/>
                </a:lnTo>
                <a:lnTo>
                  <a:pt x="81330" y="179823"/>
                </a:lnTo>
                <a:lnTo>
                  <a:pt x="76044" y="179173"/>
                </a:lnTo>
                <a:lnTo>
                  <a:pt x="71481" y="177701"/>
                </a:lnTo>
                <a:lnTo>
                  <a:pt x="67399" y="175679"/>
                </a:lnTo>
                <a:lnTo>
                  <a:pt x="63639" y="173290"/>
                </a:lnTo>
                <a:lnTo>
                  <a:pt x="59054" y="171698"/>
                </a:lnTo>
                <a:lnTo>
                  <a:pt x="53918" y="170638"/>
                </a:lnTo>
                <a:lnTo>
                  <a:pt x="48416" y="169929"/>
                </a:lnTo>
                <a:lnTo>
                  <a:pt x="42670" y="169457"/>
                </a:lnTo>
                <a:lnTo>
                  <a:pt x="36761" y="169143"/>
                </a:lnTo>
                <a:lnTo>
                  <a:pt x="30742" y="168933"/>
                </a:lnTo>
                <a:lnTo>
                  <a:pt x="25690" y="167754"/>
                </a:lnTo>
                <a:lnTo>
                  <a:pt x="21284" y="165927"/>
                </a:lnTo>
                <a:lnTo>
                  <a:pt x="17307" y="163668"/>
                </a:lnTo>
                <a:lnTo>
                  <a:pt x="13617" y="162163"/>
                </a:lnTo>
                <a:lnTo>
                  <a:pt x="10116" y="161159"/>
                </a:lnTo>
                <a:lnTo>
                  <a:pt x="0" y="15915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4" name="SMARTInkAnnotation11"/>
          <p:cNvSpPr/>
          <p:nvPr/>
        </p:nvSpPr>
        <p:spPr bwMode="auto">
          <a:xfrm>
            <a:off x="6501766" y="5215180"/>
            <a:ext cx="46963" cy="9399"/>
          </a:xfrm>
          <a:custGeom>
            <a:avLst/>
            <a:gdLst/>
            <a:ahLst/>
            <a:cxnLst/>
            <a:rect l="0" t="0" r="0" b="0"/>
            <a:pathLst>
              <a:path w="46767" h="9364">
                <a:moveTo>
                  <a:pt x="46766" y="0"/>
                </a:moveTo>
                <a:lnTo>
                  <a:pt x="19543" y="0"/>
                </a:lnTo>
                <a:lnTo>
                  <a:pt x="16147" y="1040"/>
                </a:lnTo>
                <a:lnTo>
                  <a:pt x="13882" y="2774"/>
                </a:lnTo>
                <a:lnTo>
                  <a:pt x="12373" y="4970"/>
                </a:lnTo>
                <a:lnTo>
                  <a:pt x="10327" y="6435"/>
                </a:lnTo>
                <a:lnTo>
                  <a:pt x="7924" y="7410"/>
                </a:lnTo>
                <a:lnTo>
                  <a:pt x="0" y="9363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5" name="SMARTInkAnnotation12"/>
          <p:cNvSpPr/>
          <p:nvPr/>
        </p:nvSpPr>
        <p:spPr bwMode="auto">
          <a:xfrm>
            <a:off x="6633258" y="5233974"/>
            <a:ext cx="103316" cy="9398"/>
          </a:xfrm>
          <a:custGeom>
            <a:avLst/>
            <a:gdLst/>
            <a:ahLst/>
            <a:cxnLst/>
            <a:rect l="0" t="0" r="0" b="0"/>
            <a:pathLst>
              <a:path w="102886" h="9363">
                <a:moveTo>
                  <a:pt x="0" y="0"/>
                </a:moveTo>
                <a:lnTo>
                  <a:pt x="44244" y="0"/>
                </a:lnTo>
                <a:lnTo>
                  <a:pt x="51320" y="1040"/>
                </a:lnTo>
                <a:lnTo>
                  <a:pt x="59156" y="2774"/>
                </a:lnTo>
                <a:lnTo>
                  <a:pt x="67496" y="4969"/>
                </a:lnTo>
                <a:lnTo>
                  <a:pt x="74097" y="6434"/>
                </a:lnTo>
                <a:lnTo>
                  <a:pt x="79537" y="7410"/>
                </a:lnTo>
                <a:lnTo>
                  <a:pt x="84201" y="8060"/>
                </a:lnTo>
                <a:lnTo>
                  <a:pt x="88351" y="8495"/>
                </a:lnTo>
                <a:lnTo>
                  <a:pt x="92156" y="8783"/>
                </a:lnTo>
                <a:lnTo>
                  <a:pt x="102885" y="936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6" name="SMARTInkAnnotation13"/>
          <p:cNvSpPr/>
          <p:nvPr/>
        </p:nvSpPr>
        <p:spPr bwMode="auto">
          <a:xfrm>
            <a:off x="6708407" y="5271560"/>
            <a:ext cx="18775" cy="234920"/>
          </a:xfrm>
          <a:custGeom>
            <a:avLst/>
            <a:gdLst/>
            <a:ahLst/>
            <a:cxnLst/>
            <a:rect l="0" t="0" r="0" b="0"/>
            <a:pathLst>
              <a:path w="18697" h="234050">
                <a:moveTo>
                  <a:pt x="18696" y="0"/>
                </a:moveTo>
                <a:lnTo>
                  <a:pt x="13732" y="4970"/>
                </a:lnTo>
                <a:lnTo>
                  <a:pt x="12268" y="8515"/>
                </a:lnTo>
                <a:lnTo>
                  <a:pt x="11293" y="12957"/>
                </a:lnTo>
                <a:lnTo>
                  <a:pt x="10643" y="18001"/>
                </a:lnTo>
                <a:lnTo>
                  <a:pt x="10209" y="24483"/>
                </a:lnTo>
                <a:lnTo>
                  <a:pt x="9920" y="31925"/>
                </a:lnTo>
                <a:lnTo>
                  <a:pt x="9728" y="40008"/>
                </a:lnTo>
                <a:lnTo>
                  <a:pt x="8561" y="47476"/>
                </a:lnTo>
                <a:lnTo>
                  <a:pt x="6743" y="54535"/>
                </a:lnTo>
                <a:lnTo>
                  <a:pt x="4492" y="61322"/>
                </a:lnTo>
                <a:lnTo>
                  <a:pt x="2991" y="68968"/>
                </a:lnTo>
                <a:lnTo>
                  <a:pt x="1991" y="77185"/>
                </a:lnTo>
                <a:lnTo>
                  <a:pt x="1324" y="85784"/>
                </a:lnTo>
                <a:lnTo>
                  <a:pt x="880" y="94638"/>
                </a:lnTo>
                <a:lnTo>
                  <a:pt x="384" y="112796"/>
                </a:lnTo>
                <a:lnTo>
                  <a:pt x="0" y="191643"/>
                </a:lnTo>
                <a:lnTo>
                  <a:pt x="1036" y="198496"/>
                </a:lnTo>
                <a:lnTo>
                  <a:pt x="2766" y="205147"/>
                </a:lnTo>
                <a:lnTo>
                  <a:pt x="4959" y="211660"/>
                </a:lnTo>
                <a:lnTo>
                  <a:pt x="6420" y="217043"/>
                </a:lnTo>
                <a:lnTo>
                  <a:pt x="7394" y="221671"/>
                </a:lnTo>
                <a:lnTo>
                  <a:pt x="9343" y="23404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7" name="SMARTInkAnnotation14"/>
          <p:cNvSpPr/>
          <p:nvPr/>
        </p:nvSpPr>
        <p:spPr bwMode="auto">
          <a:xfrm>
            <a:off x="6858674" y="5346735"/>
            <a:ext cx="18784" cy="169141"/>
          </a:xfrm>
          <a:custGeom>
            <a:avLst/>
            <a:gdLst/>
            <a:ahLst/>
            <a:cxnLst/>
            <a:rect l="0" t="0" r="0" b="0"/>
            <a:pathLst>
              <a:path w="18706" h="168515">
                <a:moveTo>
                  <a:pt x="0" y="0"/>
                </a:moveTo>
                <a:lnTo>
                  <a:pt x="0" y="22007"/>
                </a:lnTo>
                <a:lnTo>
                  <a:pt x="1038" y="26113"/>
                </a:lnTo>
                <a:lnTo>
                  <a:pt x="2770" y="30931"/>
                </a:lnTo>
                <a:lnTo>
                  <a:pt x="4964" y="36224"/>
                </a:lnTo>
                <a:lnTo>
                  <a:pt x="6427" y="41833"/>
                </a:lnTo>
                <a:lnTo>
                  <a:pt x="7402" y="47653"/>
                </a:lnTo>
                <a:lnTo>
                  <a:pt x="8052" y="53612"/>
                </a:lnTo>
                <a:lnTo>
                  <a:pt x="8486" y="59667"/>
                </a:lnTo>
                <a:lnTo>
                  <a:pt x="8775" y="65783"/>
                </a:lnTo>
                <a:lnTo>
                  <a:pt x="8966" y="71941"/>
                </a:lnTo>
                <a:lnTo>
                  <a:pt x="10134" y="77087"/>
                </a:lnTo>
                <a:lnTo>
                  <a:pt x="11952" y="81557"/>
                </a:lnTo>
                <a:lnTo>
                  <a:pt x="14203" y="85578"/>
                </a:lnTo>
                <a:lnTo>
                  <a:pt x="15704" y="90338"/>
                </a:lnTo>
                <a:lnTo>
                  <a:pt x="16705" y="95593"/>
                </a:lnTo>
                <a:lnTo>
                  <a:pt x="17371" y="101176"/>
                </a:lnTo>
                <a:lnTo>
                  <a:pt x="17816" y="106979"/>
                </a:lnTo>
                <a:lnTo>
                  <a:pt x="18113" y="112927"/>
                </a:lnTo>
                <a:lnTo>
                  <a:pt x="18529" y="128466"/>
                </a:lnTo>
                <a:lnTo>
                  <a:pt x="18705" y="168514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8" name="SMARTInkAnnotation15"/>
          <p:cNvSpPr/>
          <p:nvPr/>
        </p:nvSpPr>
        <p:spPr bwMode="auto">
          <a:xfrm>
            <a:off x="6858674" y="5243372"/>
            <a:ext cx="112569" cy="263109"/>
          </a:xfrm>
          <a:custGeom>
            <a:avLst/>
            <a:gdLst/>
            <a:ahLst/>
            <a:cxnLst/>
            <a:rect l="0" t="0" r="0" b="0"/>
            <a:pathLst>
              <a:path w="112100" h="262135">
                <a:moveTo>
                  <a:pt x="0" y="28085"/>
                </a:moveTo>
                <a:lnTo>
                  <a:pt x="0" y="1425"/>
                </a:lnTo>
                <a:lnTo>
                  <a:pt x="1038" y="950"/>
                </a:lnTo>
                <a:lnTo>
                  <a:pt x="2770" y="632"/>
                </a:lnTo>
                <a:lnTo>
                  <a:pt x="9276" y="7"/>
                </a:lnTo>
                <a:lnTo>
                  <a:pt x="12109" y="1"/>
                </a:lnTo>
                <a:lnTo>
                  <a:pt x="50035" y="0"/>
                </a:lnTo>
                <a:lnTo>
                  <a:pt x="53102" y="1040"/>
                </a:lnTo>
                <a:lnTo>
                  <a:pt x="56185" y="2773"/>
                </a:lnTo>
                <a:lnTo>
                  <a:pt x="59281" y="4969"/>
                </a:lnTo>
                <a:lnTo>
                  <a:pt x="62383" y="7473"/>
                </a:lnTo>
                <a:lnTo>
                  <a:pt x="65492" y="10183"/>
                </a:lnTo>
                <a:lnTo>
                  <a:pt x="68602" y="13030"/>
                </a:lnTo>
                <a:lnTo>
                  <a:pt x="74831" y="18967"/>
                </a:lnTo>
                <a:lnTo>
                  <a:pt x="77946" y="22006"/>
                </a:lnTo>
                <a:lnTo>
                  <a:pt x="81063" y="24033"/>
                </a:lnTo>
                <a:lnTo>
                  <a:pt x="84180" y="25384"/>
                </a:lnTo>
                <a:lnTo>
                  <a:pt x="87296" y="26284"/>
                </a:lnTo>
                <a:lnTo>
                  <a:pt x="90414" y="28965"/>
                </a:lnTo>
                <a:lnTo>
                  <a:pt x="93532" y="32833"/>
                </a:lnTo>
                <a:lnTo>
                  <a:pt x="96649" y="37492"/>
                </a:lnTo>
                <a:lnTo>
                  <a:pt x="99766" y="41638"/>
                </a:lnTo>
                <a:lnTo>
                  <a:pt x="102884" y="45442"/>
                </a:lnTo>
                <a:lnTo>
                  <a:pt x="106002" y="49018"/>
                </a:lnTo>
                <a:lnTo>
                  <a:pt x="108081" y="52443"/>
                </a:lnTo>
                <a:lnTo>
                  <a:pt x="110390" y="59021"/>
                </a:lnTo>
                <a:lnTo>
                  <a:pt x="111416" y="65413"/>
                </a:lnTo>
                <a:lnTo>
                  <a:pt x="111873" y="71721"/>
                </a:lnTo>
                <a:lnTo>
                  <a:pt x="112076" y="77992"/>
                </a:lnTo>
                <a:lnTo>
                  <a:pt x="111090" y="81121"/>
                </a:lnTo>
                <a:lnTo>
                  <a:pt x="109394" y="84246"/>
                </a:lnTo>
                <a:lnTo>
                  <a:pt x="107224" y="87371"/>
                </a:lnTo>
                <a:lnTo>
                  <a:pt x="104813" y="93616"/>
                </a:lnTo>
                <a:lnTo>
                  <a:pt x="104170" y="96738"/>
                </a:lnTo>
                <a:lnTo>
                  <a:pt x="101663" y="99859"/>
                </a:lnTo>
                <a:lnTo>
                  <a:pt x="97913" y="102980"/>
                </a:lnTo>
                <a:lnTo>
                  <a:pt x="93334" y="106101"/>
                </a:lnTo>
                <a:lnTo>
                  <a:pt x="89244" y="108182"/>
                </a:lnTo>
                <a:lnTo>
                  <a:pt x="85476" y="109569"/>
                </a:lnTo>
                <a:lnTo>
                  <a:pt x="81926" y="110494"/>
                </a:lnTo>
                <a:lnTo>
                  <a:pt x="78520" y="112150"/>
                </a:lnTo>
                <a:lnTo>
                  <a:pt x="75209" y="114295"/>
                </a:lnTo>
                <a:lnTo>
                  <a:pt x="71963" y="116765"/>
                </a:lnTo>
                <a:lnTo>
                  <a:pt x="68760" y="119452"/>
                </a:lnTo>
                <a:lnTo>
                  <a:pt x="65585" y="122283"/>
                </a:lnTo>
                <a:lnTo>
                  <a:pt x="62430" y="125211"/>
                </a:lnTo>
                <a:lnTo>
                  <a:pt x="59287" y="127163"/>
                </a:lnTo>
                <a:lnTo>
                  <a:pt x="56152" y="128464"/>
                </a:lnTo>
                <a:lnTo>
                  <a:pt x="53023" y="129332"/>
                </a:lnTo>
                <a:lnTo>
                  <a:pt x="49898" y="130950"/>
                </a:lnTo>
                <a:lnTo>
                  <a:pt x="46776" y="133070"/>
                </a:lnTo>
                <a:lnTo>
                  <a:pt x="39261" y="138975"/>
                </a:lnTo>
                <a:lnTo>
                  <a:pt x="38644" y="140499"/>
                </a:lnTo>
                <a:lnTo>
                  <a:pt x="37574" y="148361"/>
                </a:lnTo>
                <a:lnTo>
                  <a:pt x="40255" y="151929"/>
                </a:lnTo>
                <a:lnTo>
                  <a:pt x="42425" y="154337"/>
                </a:lnTo>
                <a:lnTo>
                  <a:pt x="47607" y="159786"/>
                </a:lnTo>
                <a:lnTo>
                  <a:pt x="68639" y="181035"/>
                </a:lnTo>
                <a:lnTo>
                  <a:pt x="71739" y="185183"/>
                </a:lnTo>
                <a:lnTo>
                  <a:pt x="74846" y="190029"/>
                </a:lnTo>
                <a:lnTo>
                  <a:pt x="77957" y="195340"/>
                </a:lnTo>
                <a:lnTo>
                  <a:pt x="82109" y="199921"/>
                </a:lnTo>
                <a:lnTo>
                  <a:pt x="86955" y="204016"/>
                </a:lnTo>
                <a:lnTo>
                  <a:pt x="92266" y="207785"/>
                </a:lnTo>
                <a:lnTo>
                  <a:pt x="95805" y="211338"/>
                </a:lnTo>
                <a:lnTo>
                  <a:pt x="98165" y="214747"/>
                </a:lnTo>
                <a:lnTo>
                  <a:pt x="99738" y="218060"/>
                </a:lnTo>
                <a:lnTo>
                  <a:pt x="101826" y="221309"/>
                </a:lnTo>
                <a:lnTo>
                  <a:pt x="104257" y="224514"/>
                </a:lnTo>
                <a:lnTo>
                  <a:pt x="106916" y="227693"/>
                </a:lnTo>
                <a:lnTo>
                  <a:pt x="108691" y="230852"/>
                </a:lnTo>
                <a:lnTo>
                  <a:pt x="110661" y="237135"/>
                </a:lnTo>
                <a:lnTo>
                  <a:pt x="111536" y="243395"/>
                </a:lnTo>
                <a:lnTo>
                  <a:pt x="111925" y="249645"/>
                </a:lnTo>
                <a:lnTo>
                  <a:pt x="112099" y="255890"/>
                </a:lnTo>
                <a:lnTo>
                  <a:pt x="111107" y="257971"/>
                </a:lnTo>
                <a:lnTo>
                  <a:pt x="109404" y="259359"/>
                </a:lnTo>
                <a:lnTo>
                  <a:pt x="104171" y="261586"/>
                </a:lnTo>
                <a:lnTo>
                  <a:pt x="100685" y="261890"/>
                </a:lnTo>
                <a:lnTo>
                  <a:pt x="95672" y="262025"/>
                </a:lnTo>
                <a:lnTo>
                  <a:pt x="84177" y="262134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9" name="SMARTInkAnnotation16"/>
          <p:cNvSpPr/>
          <p:nvPr/>
        </p:nvSpPr>
        <p:spPr bwMode="auto">
          <a:xfrm>
            <a:off x="7078762" y="5234189"/>
            <a:ext cx="113679" cy="318672"/>
          </a:xfrm>
          <a:custGeom>
            <a:avLst/>
            <a:gdLst/>
            <a:ahLst/>
            <a:cxnLst/>
            <a:rect l="0" t="0" r="0" b="0"/>
            <a:pathLst>
              <a:path w="113205" h="317492">
                <a:moveTo>
                  <a:pt x="14657" y="102767"/>
                </a:moveTo>
                <a:lnTo>
                  <a:pt x="19622" y="107736"/>
                </a:lnTo>
                <a:lnTo>
                  <a:pt x="21085" y="111282"/>
                </a:lnTo>
                <a:lnTo>
                  <a:pt x="24183" y="127250"/>
                </a:lnTo>
                <a:lnTo>
                  <a:pt x="26204" y="134692"/>
                </a:lnTo>
                <a:lnTo>
                  <a:pt x="28590" y="142774"/>
                </a:lnTo>
                <a:lnTo>
                  <a:pt x="30181" y="150243"/>
                </a:lnTo>
                <a:lnTo>
                  <a:pt x="31243" y="157302"/>
                </a:lnTo>
                <a:lnTo>
                  <a:pt x="31949" y="164089"/>
                </a:lnTo>
                <a:lnTo>
                  <a:pt x="32421" y="171734"/>
                </a:lnTo>
                <a:lnTo>
                  <a:pt x="32945" y="188550"/>
                </a:lnTo>
                <a:lnTo>
                  <a:pt x="34123" y="197404"/>
                </a:lnTo>
                <a:lnTo>
                  <a:pt x="35949" y="206426"/>
                </a:lnTo>
                <a:lnTo>
                  <a:pt x="38204" y="215562"/>
                </a:lnTo>
                <a:lnTo>
                  <a:pt x="39709" y="224773"/>
                </a:lnTo>
                <a:lnTo>
                  <a:pt x="40712" y="234035"/>
                </a:lnTo>
                <a:lnTo>
                  <a:pt x="41380" y="243330"/>
                </a:lnTo>
                <a:lnTo>
                  <a:pt x="41826" y="251607"/>
                </a:lnTo>
                <a:lnTo>
                  <a:pt x="42320" y="266352"/>
                </a:lnTo>
                <a:lnTo>
                  <a:pt x="42599" y="286349"/>
                </a:lnTo>
                <a:lnTo>
                  <a:pt x="43678" y="291729"/>
                </a:lnTo>
                <a:lnTo>
                  <a:pt x="45436" y="296355"/>
                </a:lnTo>
                <a:lnTo>
                  <a:pt x="47647" y="300480"/>
                </a:lnTo>
                <a:lnTo>
                  <a:pt x="50104" y="307837"/>
                </a:lnTo>
                <a:lnTo>
                  <a:pt x="51955" y="317491"/>
                </a:lnTo>
                <a:lnTo>
                  <a:pt x="52036" y="312944"/>
                </a:lnTo>
                <a:lnTo>
                  <a:pt x="51008" y="310498"/>
                </a:lnTo>
                <a:lnTo>
                  <a:pt x="49283" y="307828"/>
                </a:lnTo>
                <a:lnTo>
                  <a:pt x="47094" y="305008"/>
                </a:lnTo>
                <a:lnTo>
                  <a:pt x="45635" y="301047"/>
                </a:lnTo>
                <a:lnTo>
                  <a:pt x="44662" y="296326"/>
                </a:lnTo>
                <a:lnTo>
                  <a:pt x="44014" y="291099"/>
                </a:lnTo>
                <a:lnTo>
                  <a:pt x="43581" y="285533"/>
                </a:lnTo>
                <a:lnTo>
                  <a:pt x="43293" y="279742"/>
                </a:lnTo>
                <a:lnTo>
                  <a:pt x="43101" y="273801"/>
                </a:lnTo>
                <a:lnTo>
                  <a:pt x="41933" y="266720"/>
                </a:lnTo>
                <a:lnTo>
                  <a:pt x="40116" y="258878"/>
                </a:lnTo>
                <a:lnTo>
                  <a:pt x="37866" y="250530"/>
                </a:lnTo>
                <a:lnTo>
                  <a:pt x="36365" y="241845"/>
                </a:lnTo>
                <a:lnTo>
                  <a:pt x="35364" y="232933"/>
                </a:lnTo>
                <a:lnTo>
                  <a:pt x="34698" y="223871"/>
                </a:lnTo>
                <a:lnTo>
                  <a:pt x="33213" y="214710"/>
                </a:lnTo>
                <a:lnTo>
                  <a:pt x="31185" y="205480"/>
                </a:lnTo>
                <a:lnTo>
                  <a:pt x="28793" y="196208"/>
                </a:lnTo>
                <a:lnTo>
                  <a:pt x="26159" y="186905"/>
                </a:lnTo>
                <a:lnTo>
                  <a:pt x="20463" y="168248"/>
                </a:lnTo>
                <a:lnTo>
                  <a:pt x="18527" y="158903"/>
                </a:lnTo>
                <a:lnTo>
                  <a:pt x="17237" y="149553"/>
                </a:lnTo>
                <a:lnTo>
                  <a:pt x="16377" y="140199"/>
                </a:lnTo>
                <a:lnTo>
                  <a:pt x="14765" y="130842"/>
                </a:lnTo>
                <a:lnTo>
                  <a:pt x="12650" y="121484"/>
                </a:lnTo>
                <a:lnTo>
                  <a:pt x="10201" y="112125"/>
                </a:lnTo>
                <a:lnTo>
                  <a:pt x="8569" y="103804"/>
                </a:lnTo>
                <a:lnTo>
                  <a:pt x="7480" y="96177"/>
                </a:lnTo>
                <a:lnTo>
                  <a:pt x="6755" y="89012"/>
                </a:lnTo>
                <a:lnTo>
                  <a:pt x="6271" y="81114"/>
                </a:lnTo>
                <a:lnTo>
                  <a:pt x="5734" y="64017"/>
                </a:lnTo>
                <a:lnTo>
                  <a:pt x="4552" y="56130"/>
                </a:lnTo>
                <a:lnTo>
                  <a:pt x="2724" y="48791"/>
                </a:lnTo>
                <a:lnTo>
                  <a:pt x="466" y="41818"/>
                </a:lnTo>
                <a:lnTo>
                  <a:pt x="0" y="35089"/>
                </a:lnTo>
                <a:lnTo>
                  <a:pt x="730" y="28522"/>
                </a:lnTo>
                <a:lnTo>
                  <a:pt x="2254" y="22064"/>
                </a:lnTo>
                <a:lnTo>
                  <a:pt x="3270" y="16718"/>
                </a:lnTo>
                <a:lnTo>
                  <a:pt x="4400" y="8005"/>
                </a:lnTo>
                <a:lnTo>
                  <a:pt x="5741" y="5265"/>
                </a:lnTo>
                <a:lnTo>
                  <a:pt x="7674" y="3439"/>
                </a:lnTo>
                <a:lnTo>
                  <a:pt x="10001" y="2221"/>
                </a:lnTo>
                <a:lnTo>
                  <a:pt x="12593" y="1410"/>
                </a:lnTo>
                <a:lnTo>
                  <a:pt x="15359" y="868"/>
                </a:lnTo>
                <a:lnTo>
                  <a:pt x="18243" y="507"/>
                </a:lnTo>
                <a:lnTo>
                  <a:pt x="21205" y="267"/>
                </a:lnTo>
                <a:lnTo>
                  <a:pt x="24218" y="107"/>
                </a:lnTo>
                <a:lnTo>
                  <a:pt x="27266" y="0"/>
                </a:lnTo>
                <a:lnTo>
                  <a:pt x="30339" y="969"/>
                </a:lnTo>
                <a:lnTo>
                  <a:pt x="33425" y="2655"/>
                </a:lnTo>
                <a:lnTo>
                  <a:pt x="36522" y="4819"/>
                </a:lnTo>
                <a:lnTo>
                  <a:pt x="40665" y="8342"/>
                </a:lnTo>
                <a:lnTo>
                  <a:pt x="45506" y="12772"/>
                </a:lnTo>
                <a:lnTo>
                  <a:pt x="50811" y="17806"/>
                </a:lnTo>
                <a:lnTo>
                  <a:pt x="56427" y="22201"/>
                </a:lnTo>
                <a:lnTo>
                  <a:pt x="62249" y="26172"/>
                </a:lnTo>
                <a:lnTo>
                  <a:pt x="68209" y="29859"/>
                </a:lnTo>
                <a:lnTo>
                  <a:pt x="73222" y="34398"/>
                </a:lnTo>
                <a:lnTo>
                  <a:pt x="77603" y="39504"/>
                </a:lnTo>
                <a:lnTo>
                  <a:pt x="81563" y="44989"/>
                </a:lnTo>
                <a:lnTo>
                  <a:pt x="85242" y="50725"/>
                </a:lnTo>
                <a:lnTo>
                  <a:pt x="88734" y="56630"/>
                </a:lnTo>
                <a:lnTo>
                  <a:pt x="92101" y="62647"/>
                </a:lnTo>
                <a:lnTo>
                  <a:pt x="95384" y="67699"/>
                </a:lnTo>
                <a:lnTo>
                  <a:pt x="98614" y="72106"/>
                </a:lnTo>
                <a:lnTo>
                  <a:pt x="101806" y="76085"/>
                </a:lnTo>
                <a:lnTo>
                  <a:pt x="103934" y="80819"/>
                </a:lnTo>
                <a:lnTo>
                  <a:pt x="105351" y="86054"/>
                </a:lnTo>
                <a:lnTo>
                  <a:pt x="106297" y="91625"/>
                </a:lnTo>
                <a:lnTo>
                  <a:pt x="107967" y="96379"/>
                </a:lnTo>
                <a:lnTo>
                  <a:pt x="110119" y="100588"/>
                </a:lnTo>
                <a:lnTo>
                  <a:pt x="112594" y="104435"/>
                </a:lnTo>
                <a:lnTo>
                  <a:pt x="113204" y="107000"/>
                </a:lnTo>
                <a:lnTo>
                  <a:pt x="112571" y="108710"/>
                </a:lnTo>
                <a:lnTo>
                  <a:pt x="111111" y="109850"/>
                </a:lnTo>
                <a:lnTo>
                  <a:pt x="110136" y="111649"/>
                </a:lnTo>
                <a:lnTo>
                  <a:pt x="109054" y="116424"/>
                </a:lnTo>
                <a:lnTo>
                  <a:pt x="106687" y="118113"/>
                </a:lnTo>
                <a:lnTo>
                  <a:pt x="103031" y="119239"/>
                </a:lnTo>
                <a:lnTo>
                  <a:pt x="92158" y="121046"/>
                </a:lnTo>
                <a:lnTo>
                  <a:pt x="90227" y="121195"/>
                </a:lnTo>
                <a:lnTo>
                  <a:pt x="87900" y="121293"/>
                </a:lnTo>
                <a:lnTo>
                  <a:pt x="85310" y="121359"/>
                </a:lnTo>
                <a:lnTo>
                  <a:pt x="82544" y="120363"/>
                </a:lnTo>
                <a:lnTo>
                  <a:pt x="79661" y="118658"/>
                </a:lnTo>
                <a:lnTo>
                  <a:pt x="76699" y="116482"/>
                </a:lnTo>
                <a:lnTo>
                  <a:pt x="73685" y="115031"/>
                </a:lnTo>
                <a:lnTo>
                  <a:pt x="70636" y="114064"/>
                </a:lnTo>
                <a:lnTo>
                  <a:pt x="61423" y="11212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0" name="SMARTInkAnnotation17"/>
          <p:cNvSpPr/>
          <p:nvPr/>
        </p:nvSpPr>
        <p:spPr bwMode="auto">
          <a:xfrm>
            <a:off x="7337680" y="5196387"/>
            <a:ext cx="24113" cy="281903"/>
          </a:xfrm>
          <a:custGeom>
            <a:avLst/>
            <a:gdLst/>
            <a:ahLst/>
            <a:cxnLst/>
            <a:rect l="0" t="0" r="0" b="0"/>
            <a:pathLst>
              <a:path w="24013" h="280859">
                <a:moveTo>
                  <a:pt x="0" y="0"/>
                </a:moveTo>
                <a:lnTo>
                  <a:pt x="4965" y="4970"/>
                </a:lnTo>
                <a:lnTo>
                  <a:pt x="6428" y="7474"/>
                </a:lnTo>
                <a:lnTo>
                  <a:pt x="7403" y="10184"/>
                </a:lnTo>
                <a:lnTo>
                  <a:pt x="8054" y="13031"/>
                </a:lnTo>
                <a:lnTo>
                  <a:pt x="9526" y="15969"/>
                </a:lnTo>
                <a:lnTo>
                  <a:pt x="11547" y="18968"/>
                </a:lnTo>
                <a:lnTo>
                  <a:pt x="13933" y="22007"/>
                </a:lnTo>
                <a:lnTo>
                  <a:pt x="15525" y="26113"/>
                </a:lnTo>
                <a:lnTo>
                  <a:pt x="16586" y="30931"/>
                </a:lnTo>
                <a:lnTo>
                  <a:pt x="17292" y="36225"/>
                </a:lnTo>
                <a:lnTo>
                  <a:pt x="17764" y="41833"/>
                </a:lnTo>
                <a:lnTo>
                  <a:pt x="18079" y="47653"/>
                </a:lnTo>
                <a:lnTo>
                  <a:pt x="18288" y="53613"/>
                </a:lnTo>
                <a:lnTo>
                  <a:pt x="19466" y="59667"/>
                </a:lnTo>
                <a:lnTo>
                  <a:pt x="21292" y="65784"/>
                </a:lnTo>
                <a:lnTo>
                  <a:pt x="23547" y="71941"/>
                </a:lnTo>
                <a:lnTo>
                  <a:pt x="24012" y="78127"/>
                </a:lnTo>
                <a:lnTo>
                  <a:pt x="23283" y="84332"/>
                </a:lnTo>
                <a:lnTo>
                  <a:pt x="21758" y="90548"/>
                </a:lnTo>
                <a:lnTo>
                  <a:pt x="20741" y="97813"/>
                </a:lnTo>
                <a:lnTo>
                  <a:pt x="20062" y="105777"/>
                </a:lnTo>
                <a:lnTo>
                  <a:pt x="19610" y="114207"/>
                </a:lnTo>
                <a:lnTo>
                  <a:pt x="19109" y="129122"/>
                </a:lnTo>
                <a:lnTo>
                  <a:pt x="18786" y="155648"/>
                </a:lnTo>
                <a:lnTo>
                  <a:pt x="18707" y="250919"/>
                </a:lnTo>
                <a:lnTo>
                  <a:pt x="17667" y="255697"/>
                </a:lnTo>
                <a:lnTo>
                  <a:pt x="15935" y="259923"/>
                </a:lnTo>
                <a:lnTo>
                  <a:pt x="10654" y="269210"/>
                </a:lnTo>
                <a:lnTo>
                  <a:pt x="9931" y="273254"/>
                </a:lnTo>
                <a:lnTo>
                  <a:pt x="9354" y="28085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1" name="SMARTInkAnnotation18"/>
          <p:cNvSpPr/>
          <p:nvPr/>
        </p:nvSpPr>
        <p:spPr bwMode="auto">
          <a:xfrm>
            <a:off x="7440995" y="5178130"/>
            <a:ext cx="120233" cy="243780"/>
          </a:xfrm>
          <a:custGeom>
            <a:avLst/>
            <a:gdLst/>
            <a:ahLst/>
            <a:cxnLst/>
            <a:rect l="0" t="0" r="0" b="0"/>
            <a:pathLst>
              <a:path w="119732" h="242877">
                <a:moveTo>
                  <a:pt x="0" y="27552"/>
                </a:moveTo>
                <a:lnTo>
                  <a:pt x="4964" y="22582"/>
                </a:lnTo>
                <a:lnTo>
                  <a:pt x="6428" y="20078"/>
                </a:lnTo>
                <a:lnTo>
                  <a:pt x="8053" y="14522"/>
                </a:lnTo>
                <a:lnTo>
                  <a:pt x="11547" y="8585"/>
                </a:lnTo>
                <a:lnTo>
                  <a:pt x="13933" y="5545"/>
                </a:lnTo>
                <a:lnTo>
                  <a:pt x="17603" y="3519"/>
                </a:lnTo>
                <a:lnTo>
                  <a:pt x="22127" y="2168"/>
                </a:lnTo>
                <a:lnTo>
                  <a:pt x="27222" y="1267"/>
                </a:lnTo>
                <a:lnTo>
                  <a:pt x="31659" y="667"/>
                </a:lnTo>
                <a:lnTo>
                  <a:pt x="35655" y="267"/>
                </a:lnTo>
                <a:lnTo>
                  <a:pt x="39359" y="0"/>
                </a:lnTo>
                <a:lnTo>
                  <a:pt x="43907" y="862"/>
                </a:lnTo>
                <a:lnTo>
                  <a:pt x="49016" y="2477"/>
                </a:lnTo>
                <a:lnTo>
                  <a:pt x="54502" y="4594"/>
                </a:lnTo>
                <a:lnTo>
                  <a:pt x="60237" y="6005"/>
                </a:lnTo>
                <a:lnTo>
                  <a:pt x="66139" y="6946"/>
                </a:lnTo>
                <a:lnTo>
                  <a:pt x="72152" y="7573"/>
                </a:lnTo>
                <a:lnTo>
                  <a:pt x="77200" y="10072"/>
                </a:lnTo>
                <a:lnTo>
                  <a:pt x="81605" y="13818"/>
                </a:lnTo>
                <a:lnTo>
                  <a:pt x="85580" y="18396"/>
                </a:lnTo>
                <a:lnTo>
                  <a:pt x="89271" y="22488"/>
                </a:lnTo>
                <a:lnTo>
                  <a:pt x="96142" y="29809"/>
                </a:lnTo>
                <a:lnTo>
                  <a:pt x="99429" y="34258"/>
                </a:lnTo>
                <a:lnTo>
                  <a:pt x="102659" y="39304"/>
                </a:lnTo>
                <a:lnTo>
                  <a:pt x="105852" y="44748"/>
                </a:lnTo>
                <a:lnTo>
                  <a:pt x="109020" y="49419"/>
                </a:lnTo>
                <a:lnTo>
                  <a:pt x="112172" y="53572"/>
                </a:lnTo>
                <a:lnTo>
                  <a:pt x="115311" y="57381"/>
                </a:lnTo>
                <a:lnTo>
                  <a:pt x="117405" y="62001"/>
                </a:lnTo>
                <a:lnTo>
                  <a:pt x="118801" y="67161"/>
                </a:lnTo>
                <a:lnTo>
                  <a:pt x="119731" y="72682"/>
                </a:lnTo>
                <a:lnTo>
                  <a:pt x="119312" y="77403"/>
                </a:lnTo>
                <a:lnTo>
                  <a:pt x="117993" y="81590"/>
                </a:lnTo>
                <a:lnTo>
                  <a:pt x="116075" y="85422"/>
                </a:lnTo>
                <a:lnTo>
                  <a:pt x="114796" y="90057"/>
                </a:lnTo>
                <a:lnTo>
                  <a:pt x="113944" y="95227"/>
                </a:lnTo>
                <a:lnTo>
                  <a:pt x="113375" y="100755"/>
                </a:lnTo>
                <a:lnTo>
                  <a:pt x="110918" y="105480"/>
                </a:lnTo>
                <a:lnTo>
                  <a:pt x="107201" y="109670"/>
                </a:lnTo>
                <a:lnTo>
                  <a:pt x="102645" y="113504"/>
                </a:lnTo>
                <a:lnTo>
                  <a:pt x="98568" y="118140"/>
                </a:lnTo>
                <a:lnTo>
                  <a:pt x="94811" y="123311"/>
                </a:lnTo>
                <a:lnTo>
                  <a:pt x="91267" y="128839"/>
                </a:lnTo>
                <a:lnTo>
                  <a:pt x="86826" y="134605"/>
                </a:lnTo>
                <a:lnTo>
                  <a:pt x="81786" y="140529"/>
                </a:lnTo>
                <a:lnTo>
                  <a:pt x="71683" y="151619"/>
                </a:lnTo>
                <a:lnTo>
                  <a:pt x="63730" y="160015"/>
                </a:lnTo>
                <a:lnTo>
                  <a:pt x="60153" y="164751"/>
                </a:lnTo>
                <a:lnTo>
                  <a:pt x="56730" y="169989"/>
                </a:lnTo>
                <a:lnTo>
                  <a:pt x="53409" y="175561"/>
                </a:lnTo>
                <a:lnTo>
                  <a:pt x="51195" y="180316"/>
                </a:lnTo>
                <a:lnTo>
                  <a:pt x="49718" y="184526"/>
                </a:lnTo>
                <a:lnTo>
                  <a:pt x="48734" y="188373"/>
                </a:lnTo>
                <a:lnTo>
                  <a:pt x="48078" y="193018"/>
                </a:lnTo>
                <a:lnTo>
                  <a:pt x="47641" y="198194"/>
                </a:lnTo>
                <a:lnTo>
                  <a:pt x="47349" y="203727"/>
                </a:lnTo>
                <a:lnTo>
                  <a:pt x="47025" y="215421"/>
                </a:lnTo>
                <a:lnTo>
                  <a:pt x="46938" y="221452"/>
                </a:lnTo>
                <a:lnTo>
                  <a:pt x="47920" y="225473"/>
                </a:lnTo>
                <a:lnTo>
                  <a:pt x="49613" y="228154"/>
                </a:lnTo>
                <a:lnTo>
                  <a:pt x="51783" y="229940"/>
                </a:lnTo>
                <a:lnTo>
                  <a:pt x="54267" y="232172"/>
                </a:lnTo>
                <a:lnTo>
                  <a:pt x="65472" y="242876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2" name="SMARTInkAnnotation19"/>
          <p:cNvSpPr/>
          <p:nvPr/>
        </p:nvSpPr>
        <p:spPr bwMode="auto">
          <a:xfrm>
            <a:off x="7628878" y="5309148"/>
            <a:ext cx="145808" cy="140354"/>
          </a:xfrm>
          <a:custGeom>
            <a:avLst/>
            <a:gdLst/>
            <a:ahLst/>
            <a:cxnLst/>
            <a:rect l="0" t="0" r="0" b="0"/>
            <a:pathLst>
              <a:path w="145200" h="139834">
                <a:moveTo>
                  <a:pt x="18670" y="18723"/>
                </a:moveTo>
                <a:lnTo>
                  <a:pt x="10616" y="18723"/>
                </a:lnTo>
                <a:lnTo>
                  <a:pt x="9145" y="20804"/>
                </a:lnTo>
                <a:lnTo>
                  <a:pt x="7123" y="24271"/>
                </a:lnTo>
                <a:lnTo>
                  <a:pt x="4736" y="28664"/>
                </a:lnTo>
                <a:lnTo>
                  <a:pt x="3146" y="32632"/>
                </a:lnTo>
                <a:lnTo>
                  <a:pt x="2085" y="36317"/>
                </a:lnTo>
                <a:lnTo>
                  <a:pt x="1378" y="39814"/>
                </a:lnTo>
                <a:lnTo>
                  <a:pt x="906" y="44226"/>
                </a:lnTo>
                <a:lnTo>
                  <a:pt x="593" y="49248"/>
                </a:lnTo>
                <a:lnTo>
                  <a:pt x="242" y="60375"/>
                </a:lnTo>
                <a:lnTo>
                  <a:pt x="0" y="90641"/>
                </a:lnTo>
                <a:lnTo>
                  <a:pt x="1027" y="96834"/>
                </a:lnTo>
                <a:lnTo>
                  <a:pt x="2751" y="103044"/>
                </a:lnTo>
                <a:lnTo>
                  <a:pt x="4940" y="109265"/>
                </a:lnTo>
                <a:lnTo>
                  <a:pt x="8478" y="114451"/>
                </a:lnTo>
                <a:lnTo>
                  <a:pt x="12913" y="118950"/>
                </a:lnTo>
                <a:lnTo>
                  <a:pt x="17950" y="122989"/>
                </a:lnTo>
                <a:lnTo>
                  <a:pt x="23386" y="126721"/>
                </a:lnTo>
                <a:lnTo>
                  <a:pt x="29088" y="130250"/>
                </a:lnTo>
                <a:lnTo>
                  <a:pt x="34969" y="133643"/>
                </a:lnTo>
                <a:lnTo>
                  <a:pt x="40968" y="135904"/>
                </a:lnTo>
                <a:lnTo>
                  <a:pt x="47045" y="137413"/>
                </a:lnTo>
                <a:lnTo>
                  <a:pt x="53175" y="138418"/>
                </a:lnTo>
                <a:lnTo>
                  <a:pt x="59340" y="139088"/>
                </a:lnTo>
                <a:lnTo>
                  <a:pt x="65530" y="139534"/>
                </a:lnTo>
                <a:lnTo>
                  <a:pt x="71734" y="139833"/>
                </a:lnTo>
                <a:lnTo>
                  <a:pt x="77948" y="138991"/>
                </a:lnTo>
                <a:lnTo>
                  <a:pt x="84170" y="137390"/>
                </a:lnTo>
                <a:lnTo>
                  <a:pt x="90396" y="135282"/>
                </a:lnTo>
                <a:lnTo>
                  <a:pt x="95586" y="132837"/>
                </a:lnTo>
                <a:lnTo>
                  <a:pt x="100086" y="130166"/>
                </a:lnTo>
                <a:lnTo>
                  <a:pt x="104124" y="127345"/>
                </a:lnTo>
                <a:lnTo>
                  <a:pt x="108895" y="124425"/>
                </a:lnTo>
                <a:lnTo>
                  <a:pt x="114154" y="121437"/>
                </a:lnTo>
                <a:lnTo>
                  <a:pt x="119739" y="118406"/>
                </a:lnTo>
                <a:lnTo>
                  <a:pt x="124500" y="114304"/>
                </a:lnTo>
                <a:lnTo>
                  <a:pt x="128715" y="109489"/>
                </a:lnTo>
                <a:lnTo>
                  <a:pt x="132564" y="104199"/>
                </a:lnTo>
                <a:lnTo>
                  <a:pt x="135129" y="98592"/>
                </a:lnTo>
                <a:lnTo>
                  <a:pt x="136839" y="92773"/>
                </a:lnTo>
                <a:lnTo>
                  <a:pt x="137979" y="86814"/>
                </a:lnTo>
                <a:lnTo>
                  <a:pt x="139780" y="80760"/>
                </a:lnTo>
                <a:lnTo>
                  <a:pt x="142019" y="74645"/>
                </a:lnTo>
                <a:lnTo>
                  <a:pt x="144550" y="68486"/>
                </a:lnTo>
                <a:lnTo>
                  <a:pt x="145199" y="62301"/>
                </a:lnTo>
                <a:lnTo>
                  <a:pt x="144592" y="56097"/>
                </a:lnTo>
                <a:lnTo>
                  <a:pt x="143148" y="49880"/>
                </a:lnTo>
                <a:lnTo>
                  <a:pt x="141147" y="43655"/>
                </a:lnTo>
                <a:lnTo>
                  <a:pt x="138773" y="37426"/>
                </a:lnTo>
                <a:lnTo>
                  <a:pt x="136151" y="31191"/>
                </a:lnTo>
                <a:lnTo>
                  <a:pt x="133364" y="25995"/>
                </a:lnTo>
                <a:lnTo>
                  <a:pt x="130467" y="21491"/>
                </a:lnTo>
                <a:lnTo>
                  <a:pt x="127496" y="17448"/>
                </a:lnTo>
                <a:lnTo>
                  <a:pt x="124476" y="13712"/>
                </a:lnTo>
                <a:lnTo>
                  <a:pt x="121424" y="10182"/>
                </a:lnTo>
                <a:lnTo>
                  <a:pt x="112201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3" name="SMARTInkAnnotation20"/>
          <p:cNvSpPr/>
          <p:nvPr/>
        </p:nvSpPr>
        <p:spPr bwMode="auto">
          <a:xfrm>
            <a:off x="7854256" y="5487686"/>
            <a:ext cx="9393" cy="131555"/>
          </a:xfrm>
          <a:custGeom>
            <a:avLst/>
            <a:gdLst/>
            <a:ahLst/>
            <a:cxnLst/>
            <a:rect l="0" t="0" r="0" b="0"/>
            <a:pathLst>
              <a:path w="9354" h="131068">
                <a:moveTo>
                  <a:pt x="0" y="0"/>
                </a:moveTo>
                <a:lnTo>
                  <a:pt x="4964" y="4969"/>
                </a:lnTo>
                <a:lnTo>
                  <a:pt x="6428" y="9554"/>
                </a:lnTo>
                <a:lnTo>
                  <a:pt x="7403" y="15731"/>
                </a:lnTo>
                <a:lnTo>
                  <a:pt x="8053" y="22970"/>
                </a:lnTo>
                <a:lnTo>
                  <a:pt x="8487" y="30916"/>
                </a:lnTo>
                <a:lnTo>
                  <a:pt x="8967" y="48067"/>
                </a:lnTo>
                <a:lnTo>
                  <a:pt x="9353" y="131067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" name="SMARTInkAnnotation21"/>
          <p:cNvSpPr/>
          <p:nvPr/>
        </p:nvSpPr>
        <p:spPr bwMode="auto">
          <a:xfrm>
            <a:off x="5130491" y="5638033"/>
            <a:ext cx="103278" cy="338283"/>
          </a:xfrm>
          <a:custGeom>
            <a:avLst/>
            <a:gdLst/>
            <a:ahLst/>
            <a:cxnLst/>
            <a:rect l="0" t="0" r="0" b="0"/>
            <a:pathLst>
              <a:path w="102848" h="337030">
                <a:moveTo>
                  <a:pt x="0" y="0"/>
                </a:moveTo>
                <a:lnTo>
                  <a:pt x="0" y="22007"/>
                </a:lnTo>
                <a:lnTo>
                  <a:pt x="2771" y="30931"/>
                </a:lnTo>
                <a:lnTo>
                  <a:pt x="4965" y="36224"/>
                </a:lnTo>
                <a:lnTo>
                  <a:pt x="6428" y="41833"/>
                </a:lnTo>
                <a:lnTo>
                  <a:pt x="7403" y="47653"/>
                </a:lnTo>
                <a:lnTo>
                  <a:pt x="8053" y="53613"/>
                </a:lnTo>
                <a:lnTo>
                  <a:pt x="8487" y="59667"/>
                </a:lnTo>
                <a:lnTo>
                  <a:pt x="8776" y="65784"/>
                </a:lnTo>
                <a:lnTo>
                  <a:pt x="9096" y="78127"/>
                </a:lnTo>
                <a:lnTo>
                  <a:pt x="9353" y="198223"/>
                </a:lnTo>
                <a:lnTo>
                  <a:pt x="10392" y="201843"/>
                </a:lnTo>
                <a:lnTo>
                  <a:pt x="12124" y="205297"/>
                </a:lnTo>
                <a:lnTo>
                  <a:pt x="17406" y="213343"/>
                </a:lnTo>
                <a:lnTo>
                  <a:pt x="18129" y="217218"/>
                </a:lnTo>
                <a:lnTo>
                  <a:pt x="18592" y="223211"/>
                </a:lnTo>
                <a:lnTo>
                  <a:pt x="18673" y="219279"/>
                </a:lnTo>
                <a:lnTo>
                  <a:pt x="19723" y="217961"/>
                </a:lnTo>
                <a:lnTo>
                  <a:pt x="21462" y="217082"/>
                </a:lnTo>
                <a:lnTo>
                  <a:pt x="23661" y="216496"/>
                </a:lnTo>
                <a:lnTo>
                  <a:pt x="25127" y="215065"/>
                </a:lnTo>
                <a:lnTo>
                  <a:pt x="26105" y="213071"/>
                </a:lnTo>
                <a:lnTo>
                  <a:pt x="26756" y="210702"/>
                </a:lnTo>
                <a:lnTo>
                  <a:pt x="28230" y="208082"/>
                </a:lnTo>
                <a:lnTo>
                  <a:pt x="30252" y="205295"/>
                </a:lnTo>
                <a:lnTo>
                  <a:pt x="35998" y="198318"/>
                </a:lnTo>
                <a:lnTo>
                  <a:pt x="36784" y="194590"/>
                </a:lnTo>
                <a:lnTo>
                  <a:pt x="36994" y="192140"/>
                </a:lnTo>
                <a:lnTo>
                  <a:pt x="38173" y="190506"/>
                </a:lnTo>
                <a:lnTo>
                  <a:pt x="39997" y="189417"/>
                </a:lnTo>
                <a:lnTo>
                  <a:pt x="42254" y="188690"/>
                </a:lnTo>
                <a:lnTo>
                  <a:pt x="44797" y="188207"/>
                </a:lnTo>
                <a:lnTo>
                  <a:pt x="47531" y="187884"/>
                </a:lnTo>
                <a:lnTo>
                  <a:pt x="50394" y="187669"/>
                </a:lnTo>
                <a:lnTo>
                  <a:pt x="52302" y="188566"/>
                </a:lnTo>
                <a:lnTo>
                  <a:pt x="53575" y="190204"/>
                </a:lnTo>
                <a:lnTo>
                  <a:pt x="54423" y="192336"/>
                </a:lnTo>
                <a:lnTo>
                  <a:pt x="56028" y="193757"/>
                </a:lnTo>
                <a:lnTo>
                  <a:pt x="58136" y="194705"/>
                </a:lnTo>
                <a:lnTo>
                  <a:pt x="60582" y="195336"/>
                </a:lnTo>
                <a:lnTo>
                  <a:pt x="63251" y="196798"/>
                </a:lnTo>
                <a:lnTo>
                  <a:pt x="66070" y="198813"/>
                </a:lnTo>
                <a:lnTo>
                  <a:pt x="68988" y="201197"/>
                </a:lnTo>
                <a:lnTo>
                  <a:pt x="70935" y="204865"/>
                </a:lnTo>
                <a:lnTo>
                  <a:pt x="73096" y="214490"/>
                </a:lnTo>
                <a:lnTo>
                  <a:pt x="74712" y="218929"/>
                </a:lnTo>
                <a:lnTo>
                  <a:pt x="76828" y="222929"/>
                </a:lnTo>
                <a:lnTo>
                  <a:pt x="79278" y="226635"/>
                </a:lnTo>
                <a:lnTo>
                  <a:pt x="81951" y="231187"/>
                </a:lnTo>
                <a:lnTo>
                  <a:pt x="84772" y="236301"/>
                </a:lnTo>
                <a:lnTo>
                  <a:pt x="87692" y="241791"/>
                </a:lnTo>
                <a:lnTo>
                  <a:pt x="89638" y="247532"/>
                </a:lnTo>
                <a:lnTo>
                  <a:pt x="90936" y="253440"/>
                </a:lnTo>
                <a:lnTo>
                  <a:pt x="91801" y="259458"/>
                </a:lnTo>
                <a:lnTo>
                  <a:pt x="93418" y="264511"/>
                </a:lnTo>
                <a:lnTo>
                  <a:pt x="95534" y="268920"/>
                </a:lnTo>
                <a:lnTo>
                  <a:pt x="97984" y="272899"/>
                </a:lnTo>
                <a:lnTo>
                  <a:pt x="100707" y="280094"/>
                </a:lnTo>
                <a:lnTo>
                  <a:pt x="101917" y="287800"/>
                </a:lnTo>
                <a:lnTo>
                  <a:pt x="102455" y="298159"/>
                </a:lnTo>
                <a:lnTo>
                  <a:pt x="102758" y="310719"/>
                </a:lnTo>
                <a:lnTo>
                  <a:pt x="102847" y="321027"/>
                </a:lnTo>
                <a:lnTo>
                  <a:pt x="101820" y="323241"/>
                </a:lnTo>
                <a:lnTo>
                  <a:pt x="100097" y="324717"/>
                </a:lnTo>
                <a:lnTo>
                  <a:pt x="97908" y="325700"/>
                </a:lnTo>
                <a:lnTo>
                  <a:pt x="95410" y="327396"/>
                </a:lnTo>
                <a:lnTo>
                  <a:pt x="92706" y="329567"/>
                </a:lnTo>
                <a:lnTo>
                  <a:pt x="89863" y="332054"/>
                </a:lnTo>
                <a:lnTo>
                  <a:pt x="86929" y="333713"/>
                </a:lnTo>
                <a:lnTo>
                  <a:pt x="83934" y="334819"/>
                </a:lnTo>
                <a:lnTo>
                  <a:pt x="80898" y="335555"/>
                </a:lnTo>
                <a:lnTo>
                  <a:pt x="77835" y="336046"/>
                </a:lnTo>
                <a:lnTo>
                  <a:pt x="74753" y="336374"/>
                </a:lnTo>
                <a:lnTo>
                  <a:pt x="67305" y="336900"/>
                </a:lnTo>
                <a:lnTo>
                  <a:pt x="63515" y="336972"/>
                </a:lnTo>
                <a:lnTo>
                  <a:pt x="56119" y="33702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5" name="SMARTInkAnnotation22"/>
          <p:cNvSpPr/>
          <p:nvPr/>
        </p:nvSpPr>
        <p:spPr bwMode="auto">
          <a:xfrm>
            <a:off x="5365299" y="5694414"/>
            <a:ext cx="112580" cy="291300"/>
          </a:xfrm>
          <a:custGeom>
            <a:avLst/>
            <a:gdLst/>
            <a:ahLst/>
            <a:cxnLst/>
            <a:rect l="0" t="0" r="0" b="0"/>
            <a:pathLst>
              <a:path w="112111" h="290221">
                <a:moveTo>
                  <a:pt x="0" y="0"/>
                </a:moveTo>
                <a:lnTo>
                  <a:pt x="4965" y="4969"/>
                </a:lnTo>
                <a:lnTo>
                  <a:pt x="6428" y="7474"/>
                </a:lnTo>
                <a:lnTo>
                  <a:pt x="8053" y="13030"/>
                </a:lnTo>
                <a:lnTo>
                  <a:pt x="8968" y="22006"/>
                </a:lnTo>
                <a:lnTo>
                  <a:pt x="11953" y="30931"/>
                </a:lnTo>
                <a:lnTo>
                  <a:pt x="14204" y="36224"/>
                </a:lnTo>
                <a:lnTo>
                  <a:pt x="15705" y="41833"/>
                </a:lnTo>
                <a:lnTo>
                  <a:pt x="16705" y="47653"/>
                </a:lnTo>
                <a:lnTo>
                  <a:pt x="17372" y="53613"/>
                </a:lnTo>
                <a:lnTo>
                  <a:pt x="17817" y="60707"/>
                </a:lnTo>
                <a:lnTo>
                  <a:pt x="18114" y="68558"/>
                </a:lnTo>
                <a:lnTo>
                  <a:pt x="18312" y="76911"/>
                </a:lnTo>
                <a:lnTo>
                  <a:pt x="19482" y="84560"/>
                </a:lnTo>
                <a:lnTo>
                  <a:pt x="21302" y="91742"/>
                </a:lnTo>
                <a:lnTo>
                  <a:pt x="23554" y="98609"/>
                </a:lnTo>
                <a:lnTo>
                  <a:pt x="25056" y="106307"/>
                </a:lnTo>
                <a:lnTo>
                  <a:pt x="26057" y="114561"/>
                </a:lnTo>
                <a:lnTo>
                  <a:pt x="26725" y="123183"/>
                </a:lnTo>
                <a:lnTo>
                  <a:pt x="27170" y="131012"/>
                </a:lnTo>
                <a:lnTo>
                  <a:pt x="27664" y="145259"/>
                </a:lnTo>
                <a:lnTo>
                  <a:pt x="28007" y="185101"/>
                </a:lnTo>
                <a:lnTo>
                  <a:pt x="28049" y="206811"/>
                </a:lnTo>
                <a:lnTo>
                  <a:pt x="27013" y="210690"/>
                </a:lnTo>
                <a:lnTo>
                  <a:pt x="25283" y="214315"/>
                </a:lnTo>
                <a:lnTo>
                  <a:pt x="23091" y="217772"/>
                </a:lnTo>
                <a:lnTo>
                  <a:pt x="20654" y="224387"/>
                </a:lnTo>
                <a:lnTo>
                  <a:pt x="18820" y="233483"/>
                </a:lnTo>
                <a:lnTo>
                  <a:pt x="21528" y="231023"/>
                </a:lnTo>
                <a:lnTo>
                  <a:pt x="26770" y="225938"/>
                </a:lnTo>
                <a:lnTo>
                  <a:pt x="27486" y="222469"/>
                </a:lnTo>
                <a:lnTo>
                  <a:pt x="27805" y="216419"/>
                </a:lnTo>
                <a:lnTo>
                  <a:pt x="28009" y="198358"/>
                </a:lnTo>
                <a:lnTo>
                  <a:pt x="28026" y="194651"/>
                </a:lnTo>
                <a:lnTo>
                  <a:pt x="29076" y="191140"/>
                </a:lnTo>
                <a:lnTo>
                  <a:pt x="30816" y="187759"/>
                </a:lnTo>
                <a:lnTo>
                  <a:pt x="33015" y="184465"/>
                </a:lnTo>
                <a:lnTo>
                  <a:pt x="35520" y="182269"/>
                </a:lnTo>
                <a:lnTo>
                  <a:pt x="38229" y="180805"/>
                </a:lnTo>
                <a:lnTo>
                  <a:pt x="45080" y="178455"/>
                </a:lnTo>
                <a:lnTo>
                  <a:pt x="47720" y="178262"/>
                </a:lnTo>
                <a:lnTo>
                  <a:pt x="51559" y="178134"/>
                </a:lnTo>
                <a:lnTo>
                  <a:pt x="56196" y="178048"/>
                </a:lnTo>
                <a:lnTo>
                  <a:pt x="60328" y="179031"/>
                </a:lnTo>
                <a:lnTo>
                  <a:pt x="64121" y="180727"/>
                </a:lnTo>
                <a:lnTo>
                  <a:pt x="67689" y="182897"/>
                </a:lnTo>
                <a:lnTo>
                  <a:pt x="71107" y="185384"/>
                </a:lnTo>
                <a:lnTo>
                  <a:pt x="74425" y="188083"/>
                </a:lnTo>
                <a:lnTo>
                  <a:pt x="77676" y="190923"/>
                </a:lnTo>
                <a:lnTo>
                  <a:pt x="80883" y="193855"/>
                </a:lnTo>
                <a:lnTo>
                  <a:pt x="87217" y="199888"/>
                </a:lnTo>
                <a:lnTo>
                  <a:pt x="96626" y="209133"/>
                </a:lnTo>
                <a:lnTo>
                  <a:pt x="98712" y="212236"/>
                </a:lnTo>
                <a:lnTo>
                  <a:pt x="101030" y="218460"/>
                </a:lnTo>
                <a:lnTo>
                  <a:pt x="102688" y="222616"/>
                </a:lnTo>
                <a:lnTo>
                  <a:pt x="104832" y="227467"/>
                </a:lnTo>
                <a:lnTo>
                  <a:pt x="107300" y="232782"/>
                </a:lnTo>
                <a:lnTo>
                  <a:pt x="110044" y="241461"/>
                </a:lnTo>
                <a:lnTo>
                  <a:pt x="111263" y="249825"/>
                </a:lnTo>
                <a:lnTo>
                  <a:pt x="111588" y="254969"/>
                </a:lnTo>
                <a:lnTo>
                  <a:pt x="111949" y="265191"/>
                </a:lnTo>
                <a:lnTo>
                  <a:pt x="112110" y="273201"/>
                </a:lnTo>
                <a:lnTo>
                  <a:pt x="111113" y="276793"/>
                </a:lnTo>
                <a:lnTo>
                  <a:pt x="109409" y="280229"/>
                </a:lnTo>
                <a:lnTo>
                  <a:pt x="102885" y="29022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6" name="SMARTInkAnnotation23"/>
          <p:cNvSpPr/>
          <p:nvPr/>
        </p:nvSpPr>
        <p:spPr bwMode="auto">
          <a:xfrm>
            <a:off x="5759774" y="5703810"/>
            <a:ext cx="37571" cy="338283"/>
          </a:xfrm>
          <a:custGeom>
            <a:avLst/>
            <a:gdLst/>
            <a:ahLst/>
            <a:cxnLst/>
            <a:rect l="0" t="0" r="0" b="0"/>
            <a:pathLst>
              <a:path w="37414" h="337030">
                <a:moveTo>
                  <a:pt x="0" y="0"/>
                </a:moveTo>
                <a:lnTo>
                  <a:pt x="0" y="21091"/>
                </a:lnTo>
                <a:lnTo>
                  <a:pt x="1040" y="25503"/>
                </a:lnTo>
                <a:lnTo>
                  <a:pt x="2772" y="30525"/>
                </a:lnTo>
                <a:lnTo>
                  <a:pt x="4966" y="35953"/>
                </a:lnTo>
                <a:lnTo>
                  <a:pt x="6429" y="41652"/>
                </a:lnTo>
                <a:lnTo>
                  <a:pt x="7404" y="47533"/>
                </a:lnTo>
                <a:lnTo>
                  <a:pt x="8054" y="53533"/>
                </a:lnTo>
                <a:lnTo>
                  <a:pt x="8488" y="60654"/>
                </a:lnTo>
                <a:lnTo>
                  <a:pt x="8969" y="76887"/>
                </a:lnTo>
                <a:lnTo>
                  <a:pt x="9239" y="103572"/>
                </a:lnTo>
                <a:lnTo>
                  <a:pt x="10317" y="112737"/>
                </a:lnTo>
                <a:lnTo>
                  <a:pt x="12074" y="121967"/>
                </a:lnTo>
                <a:lnTo>
                  <a:pt x="14285" y="131242"/>
                </a:lnTo>
                <a:lnTo>
                  <a:pt x="15759" y="140545"/>
                </a:lnTo>
                <a:lnTo>
                  <a:pt x="16742" y="149868"/>
                </a:lnTo>
                <a:lnTo>
                  <a:pt x="17397" y="159205"/>
                </a:lnTo>
                <a:lnTo>
                  <a:pt x="18872" y="168549"/>
                </a:lnTo>
                <a:lnTo>
                  <a:pt x="20896" y="177900"/>
                </a:lnTo>
                <a:lnTo>
                  <a:pt x="23284" y="187254"/>
                </a:lnTo>
                <a:lnTo>
                  <a:pt x="24876" y="196611"/>
                </a:lnTo>
                <a:lnTo>
                  <a:pt x="25938" y="205969"/>
                </a:lnTo>
                <a:lnTo>
                  <a:pt x="26645" y="215329"/>
                </a:lnTo>
                <a:lnTo>
                  <a:pt x="27117" y="224689"/>
                </a:lnTo>
                <a:lnTo>
                  <a:pt x="27641" y="243411"/>
                </a:lnTo>
                <a:lnTo>
                  <a:pt x="27936" y="266526"/>
                </a:lnTo>
                <a:lnTo>
                  <a:pt x="29016" y="273384"/>
                </a:lnTo>
                <a:lnTo>
                  <a:pt x="30776" y="280036"/>
                </a:lnTo>
                <a:lnTo>
                  <a:pt x="32988" y="286551"/>
                </a:lnTo>
                <a:lnTo>
                  <a:pt x="34463" y="292975"/>
                </a:lnTo>
                <a:lnTo>
                  <a:pt x="35447" y="299338"/>
                </a:lnTo>
                <a:lnTo>
                  <a:pt x="36102" y="305661"/>
                </a:lnTo>
                <a:lnTo>
                  <a:pt x="36831" y="315460"/>
                </a:lnTo>
                <a:lnTo>
                  <a:pt x="37154" y="323281"/>
                </a:lnTo>
                <a:lnTo>
                  <a:pt x="37413" y="33702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7" name="SMARTInkAnnotation24"/>
          <p:cNvSpPr/>
          <p:nvPr/>
        </p:nvSpPr>
        <p:spPr bwMode="auto">
          <a:xfrm>
            <a:off x="5787952" y="5844761"/>
            <a:ext cx="272378" cy="140952"/>
          </a:xfrm>
          <a:custGeom>
            <a:avLst/>
            <a:gdLst/>
            <a:ahLst/>
            <a:cxnLst/>
            <a:rect l="0" t="0" r="0" b="0"/>
            <a:pathLst>
              <a:path w="271243" h="140430">
                <a:moveTo>
                  <a:pt x="0" y="0"/>
                </a:moveTo>
                <a:lnTo>
                  <a:pt x="4965" y="0"/>
                </a:lnTo>
                <a:lnTo>
                  <a:pt x="7467" y="1040"/>
                </a:lnTo>
                <a:lnTo>
                  <a:pt x="16993" y="7474"/>
                </a:lnTo>
                <a:lnTo>
                  <a:pt x="21721" y="10183"/>
                </a:lnTo>
                <a:lnTo>
                  <a:pt x="32517" y="15968"/>
                </a:lnTo>
                <a:lnTo>
                  <a:pt x="44244" y="22006"/>
                </a:lnTo>
                <a:lnTo>
                  <a:pt x="50281" y="26113"/>
                </a:lnTo>
                <a:lnTo>
                  <a:pt x="56383" y="30931"/>
                </a:lnTo>
                <a:lnTo>
                  <a:pt x="62531" y="36224"/>
                </a:lnTo>
                <a:lnTo>
                  <a:pt x="69747" y="40792"/>
                </a:lnTo>
                <a:lnTo>
                  <a:pt x="77675" y="44879"/>
                </a:lnTo>
                <a:lnTo>
                  <a:pt x="86079" y="48643"/>
                </a:lnTo>
                <a:lnTo>
                  <a:pt x="93759" y="53232"/>
                </a:lnTo>
                <a:lnTo>
                  <a:pt x="100958" y="58373"/>
                </a:lnTo>
                <a:lnTo>
                  <a:pt x="107836" y="63881"/>
                </a:lnTo>
                <a:lnTo>
                  <a:pt x="115539" y="69633"/>
                </a:lnTo>
                <a:lnTo>
                  <a:pt x="132411" y="81571"/>
                </a:lnTo>
                <a:lnTo>
                  <a:pt x="141275" y="86627"/>
                </a:lnTo>
                <a:lnTo>
                  <a:pt x="150302" y="91039"/>
                </a:lnTo>
                <a:lnTo>
                  <a:pt x="167608" y="98713"/>
                </a:lnTo>
                <a:lnTo>
                  <a:pt x="182227" y="105592"/>
                </a:lnTo>
                <a:lnTo>
                  <a:pt x="240019" y="134174"/>
                </a:lnTo>
                <a:lnTo>
                  <a:pt x="245231" y="136259"/>
                </a:lnTo>
                <a:lnTo>
                  <a:pt x="249744" y="137649"/>
                </a:lnTo>
                <a:lnTo>
                  <a:pt x="257530" y="139193"/>
                </a:lnTo>
                <a:lnTo>
                  <a:pt x="261061" y="139605"/>
                </a:lnTo>
                <a:lnTo>
                  <a:pt x="271242" y="14042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8" name="SMARTInkAnnotation25"/>
          <p:cNvSpPr/>
          <p:nvPr/>
        </p:nvSpPr>
        <p:spPr bwMode="auto">
          <a:xfrm>
            <a:off x="6069720" y="5835364"/>
            <a:ext cx="144952" cy="375871"/>
          </a:xfrm>
          <a:custGeom>
            <a:avLst/>
            <a:gdLst/>
            <a:ahLst/>
            <a:cxnLst/>
            <a:rect l="0" t="0" r="0" b="0"/>
            <a:pathLst>
              <a:path w="144348" h="374479">
                <a:moveTo>
                  <a:pt x="0" y="0"/>
                </a:moveTo>
                <a:lnTo>
                  <a:pt x="0" y="8061"/>
                </a:lnTo>
                <a:lnTo>
                  <a:pt x="2771" y="14332"/>
                </a:lnTo>
                <a:lnTo>
                  <a:pt x="4964" y="18917"/>
                </a:lnTo>
                <a:lnTo>
                  <a:pt x="7466" y="23013"/>
                </a:lnTo>
                <a:lnTo>
                  <a:pt x="10174" y="26785"/>
                </a:lnTo>
                <a:lnTo>
                  <a:pt x="13018" y="30339"/>
                </a:lnTo>
                <a:lnTo>
                  <a:pt x="15954" y="34790"/>
                </a:lnTo>
                <a:lnTo>
                  <a:pt x="18950" y="39837"/>
                </a:lnTo>
                <a:lnTo>
                  <a:pt x="21986" y="45282"/>
                </a:lnTo>
                <a:lnTo>
                  <a:pt x="26088" y="50992"/>
                </a:lnTo>
                <a:lnTo>
                  <a:pt x="30902" y="56879"/>
                </a:lnTo>
                <a:lnTo>
                  <a:pt x="36190" y="62885"/>
                </a:lnTo>
                <a:lnTo>
                  <a:pt x="41794" y="70010"/>
                </a:lnTo>
                <a:lnTo>
                  <a:pt x="47609" y="77879"/>
                </a:lnTo>
                <a:lnTo>
                  <a:pt x="53563" y="86247"/>
                </a:lnTo>
                <a:lnTo>
                  <a:pt x="59611" y="93906"/>
                </a:lnTo>
                <a:lnTo>
                  <a:pt x="65721" y="101091"/>
                </a:lnTo>
                <a:lnTo>
                  <a:pt x="71873" y="107964"/>
                </a:lnTo>
                <a:lnTo>
                  <a:pt x="84253" y="121146"/>
                </a:lnTo>
                <a:lnTo>
                  <a:pt x="90463" y="127574"/>
                </a:lnTo>
                <a:lnTo>
                  <a:pt x="96682" y="132899"/>
                </a:lnTo>
                <a:lnTo>
                  <a:pt x="102906" y="137490"/>
                </a:lnTo>
                <a:lnTo>
                  <a:pt x="109134" y="141590"/>
                </a:lnTo>
                <a:lnTo>
                  <a:pt x="114325" y="146404"/>
                </a:lnTo>
                <a:lnTo>
                  <a:pt x="118826" y="151694"/>
                </a:lnTo>
                <a:lnTo>
                  <a:pt x="122865" y="157302"/>
                </a:lnTo>
                <a:lnTo>
                  <a:pt x="126597" y="163119"/>
                </a:lnTo>
                <a:lnTo>
                  <a:pt x="130124" y="169080"/>
                </a:lnTo>
                <a:lnTo>
                  <a:pt x="133515" y="175132"/>
                </a:lnTo>
                <a:lnTo>
                  <a:pt x="136816" y="180208"/>
                </a:lnTo>
                <a:lnTo>
                  <a:pt x="140054" y="184632"/>
                </a:lnTo>
                <a:lnTo>
                  <a:pt x="143252" y="188622"/>
                </a:lnTo>
                <a:lnTo>
                  <a:pt x="144347" y="192322"/>
                </a:lnTo>
                <a:lnTo>
                  <a:pt x="144035" y="195829"/>
                </a:lnTo>
                <a:lnTo>
                  <a:pt x="142790" y="199207"/>
                </a:lnTo>
                <a:lnTo>
                  <a:pt x="141404" y="208509"/>
                </a:lnTo>
                <a:lnTo>
                  <a:pt x="141036" y="213901"/>
                </a:lnTo>
                <a:lnTo>
                  <a:pt x="139750" y="218537"/>
                </a:lnTo>
                <a:lnTo>
                  <a:pt x="135551" y="226461"/>
                </a:lnTo>
                <a:lnTo>
                  <a:pt x="131937" y="230031"/>
                </a:lnTo>
                <a:lnTo>
                  <a:pt x="127449" y="233451"/>
                </a:lnTo>
                <a:lnTo>
                  <a:pt x="122379" y="236770"/>
                </a:lnTo>
                <a:lnTo>
                  <a:pt x="116919" y="240024"/>
                </a:lnTo>
                <a:lnTo>
                  <a:pt x="111202" y="243234"/>
                </a:lnTo>
                <a:lnTo>
                  <a:pt x="105312" y="246414"/>
                </a:lnTo>
                <a:lnTo>
                  <a:pt x="100346" y="250613"/>
                </a:lnTo>
                <a:lnTo>
                  <a:pt x="95996" y="255494"/>
                </a:lnTo>
                <a:lnTo>
                  <a:pt x="92057" y="260829"/>
                </a:lnTo>
                <a:lnTo>
                  <a:pt x="87352" y="265425"/>
                </a:lnTo>
                <a:lnTo>
                  <a:pt x="82138" y="269529"/>
                </a:lnTo>
                <a:lnTo>
                  <a:pt x="76582" y="273306"/>
                </a:lnTo>
                <a:lnTo>
                  <a:pt x="71839" y="277904"/>
                </a:lnTo>
                <a:lnTo>
                  <a:pt x="67639" y="283049"/>
                </a:lnTo>
                <a:lnTo>
                  <a:pt x="63798" y="288561"/>
                </a:lnTo>
                <a:lnTo>
                  <a:pt x="60199" y="293275"/>
                </a:lnTo>
                <a:lnTo>
                  <a:pt x="56760" y="297458"/>
                </a:lnTo>
                <a:lnTo>
                  <a:pt x="53429" y="301287"/>
                </a:lnTo>
                <a:lnTo>
                  <a:pt x="50169" y="306960"/>
                </a:lnTo>
                <a:lnTo>
                  <a:pt x="46956" y="313863"/>
                </a:lnTo>
                <a:lnTo>
                  <a:pt x="43775" y="321585"/>
                </a:lnTo>
                <a:lnTo>
                  <a:pt x="40614" y="327773"/>
                </a:lnTo>
                <a:lnTo>
                  <a:pt x="37469" y="332940"/>
                </a:lnTo>
                <a:lnTo>
                  <a:pt x="34332" y="337424"/>
                </a:lnTo>
                <a:lnTo>
                  <a:pt x="30848" y="347954"/>
                </a:lnTo>
                <a:lnTo>
                  <a:pt x="28610" y="361726"/>
                </a:lnTo>
                <a:lnTo>
                  <a:pt x="28304" y="366383"/>
                </a:lnTo>
                <a:lnTo>
                  <a:pt x="28059" y="37447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9" name="SMARTInkAnnotation26"/>
          <p:cNvSpPr/>
          <p:nvPr/>
        </p:nvSpPr>
        <p:spPr bwMode="auto">
          <a:xfrm>
            <a:off x="6454804" y="5769587"/>
            <a:ext cx="37571" cy="244316"/>
          </a:xfrm>
          <a:custGeom>
            <a:avLst/>
            <a:gdLst/>
            <a:ahLst/>
            <a:cxnLst/>
            <a:rect l="0" t="0" r="0" b="0"/>
            <a:pathLst>
              <a:path w="37414" h="243411">
                <a:moveTo>
                  <a:pt x="0" y="0"/>
                </a:moveTo>
                <a:lnTo>
                  <a:pt x="8054" y="8061"/>
                </a:lnTo>
                <a:lnTo>
                  <a:pt x="8776" y="11558"/>
                </a:lnTo>
                <a:lnTo>
                  <a:pt x="9097" y="16580"/>
                </a:lnTo>
                <a:lnTo>
                  <a:pt x="9239" y="22278"/>
                </a:lnTo>
                <a:lnTo>
                  <a:pt x="9343" y="35637"/>
                </a:lnTo>
                <a:lnTo>
                  <a:pt x="10386" y="37281"/>
                </a:lnTo>
                <a:lnTo>
                  <a:pt x="12120" y="39416"/>
                </a:lnTo>
                <a:lnTo>
                  <a:pt x="14315" y="41881"/>
                </a:lnTo>
                <a:lnTo>
                  <a:pt x="15779" y="45604"/>
                </a:lnTo>
                <a:lnTo>
                  <a:pt x="16755" y="50168"/>
                </a:lnTo>
                <a:lnTo>
                  <a:pt x="17406" y="55290"/>
                </a:lnTo>
                <a:lnTo>
                  <a:pt x="17839" y="59745"/>
                </a:lnTo>
                <a:lnTo>
                  <a:pt x="18128" y="63754"/>
                </a:lnTo>
                <a:lnTo>
                  <a:pt x="18450" y="70985"/>
                </a:lnTo>
                <a:lnTo>
                  <a:pt x="18592" y="77665"/>
                </a:lnTo>
                <a:lnTo>
                  <a:pt x="19670" y="81943"/>
                </a:lnTo>
                <a:lnTo>
                  <a:pt x="21427" y="86875"/>
                </a:lnTo>
                <a:lnTo>
                  <a:pt x="23638" y="92244"/>
                </a:lnTo>
                <a:lnTo>
                  <a:pt x="25111" y="97903"/>
                </a:lnTo>
                <a:lnTo>
                  <a:pt x="26094" y="103757"/>
                </a:lnTo>
                <a:lnTo>
                  <a:pt x="26749" y="109740"/>
                </a:lnTo>
                <a:lnTo>
                  <a:pt x="27187" y="114768"/>
                </a:lnTo>
                <a:lnTo>
                  <a:pt x="27478" y="119161"/>
                </a:lnTo>
                <a:lnTo>
                  <a:pt x="27671" y="123130"/>
                </a:lnTo>
                <a:lnTo>
                  <a:pt x="27887" y="133087"/>
                </a:lnTo>
                <a:lnTo>
                  <a:pt x="27945" y="138655"/>
                </a:lnTo>
                <a:lnTo>
                  <a:pt x="29022" y="144447"/>
                </a:lnTo>
                <a:lnTo>
                  <a:pt x="30780" y="150389"/>
                </a:lnTo>
                <a:lnTo>
                  <a:pt x="32991" y="156431"/>
                </a:lnTo>
                <a:lnTo>
                  <a:pt x="34465" y="161499"/>
                </a:lnTo>
                <a:lnTo>
                  <a:pt x="35447" y="165918"/>
                </a:lnTo>
                <a:lnTo>
                  <a:pt x="36103" y="169904"/>
                </a:lnTo>
                <a:lnTo>
                  <a:pt x="36539" y="174643"/>
                </a:lnTo>
                <a:lnTo>
                  <a:pt x="36831" y="179881"/>
                </a:lnTo>
                <a:lnTo>
                  <a:pt x="37154" y="190210"/>
                </a:lnTo>
                <a:lnTo>
                  <a:pt x="37361" y="205316"/>
                </a:lnTo>
                <a:lnTo>
                  <a:pt x="37413" y="24341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30" name="SMARTInkAnnotation27"/>
          <p:cNvSpPr/>
          <p:nvPr/>
        </p:nvSpPr>
        <p:spPr bwMode="auto">
          <a:xfrm>
            <a:off x="6454805" y="5732001"/>
            <a:ext cx="93924" cy="338105"/>
          </a:xfrm>
          <a:custGeom>
            <a:avLst/>
            <a:gdLst/>
            <a:ahLst/>
            <a:cxnLst/>
            <a:rect l="0" t="0" r="0" b="0"/>
            <a:pathLst>
              <a:path w="93533" h="336853">
                <a:moveTo>
                  <a:pt x="93532" y="0"/>
                </a:moveTo>
                <a:lnTo>
                  <a:pt x="88568" y="0"/>
                </a:lnTo>
                <a:lnTo>
                  <a:pt x="85025" y="1040"/>
                </a:lnTo>
                <a:lnTo>
                  <a:pt x="80587" y="2773"/>
                </a:lnTo>
                <a:lnTo>
                  <a:pt x="75548" y="4969"/>
                </a:lnTo>
                <a:lnTo>
                  <a:pt x="71151" y="7473"/>
                </a:lnTo>
                <a:lnTo>
                  <a:pt x="67179" y="10183"/>
                </a:lnTo>
                <a:lnTo>
                  <a:pt x="63493" y="13030"/>
                </a:lnTo>
                <a:lnTo>
                  <a:pt x="59996" y="15968"/>
                </a:lnTo>
                <a:lnTo>
                  <a:pt x="56625" y="18967"/>
                </a:lnTo>
                <a:lnTo>
                  <a:pt x="53339" y="22006"/>
                </a:lnTo>
                <a:lnTo>
                  <a:pt x="38783" y="36224"/>
                </a:lnTo>
                <a:lnTo>
                  <a:pt x="26272" y="48643"/>
                </a:lnTo>
                <a:lnTo>
                  <a:pt x="23751" y="54273"/>
                </a:lnTo>
                <a:lnTo>
                  <a:pt x="22069" y="61147"/>
                </a:lnTo>
                <a:lnTo>
                  <a:pt x="20948" y="68850"/>
                </a:lnTo>
                <a:lnTo>
                  <a:pt x="19161" y="76066"/>
                </a:lnTo>
                <a:lnTo>
                  <a:pt x="16932" y="82957"/>
                </a:lnTo>
                <a:lnTo>
                  <a:pt x="14406" y="89632"/>
                </a:lnTo>
                <a:lnTo>
                  <a:pt x="12722" y="97202"/>
                </a:lnTo>
                <a:lnTo>
                  <a:pt x="11598" y="105369"/>
                </a:lnTo>
                <a:lnTo>
                  <a:pt x="10851" y="113935"/>
                </a:lnTo>
                <a:lnTo>
                  <a:pt x="11391" y="121726"/>
                </a:lnTo>
                <a:lnTo>
                  <a:pt x="12790" y="129000"/>
                </a:lnTo>
                <a:lnTo>
                  <a:pt x="14762" y="135931"/>
                </a:lnTo>
                <a:lnTo>
                  <a:pt x="19725" y="151952"/>
                </a:lnTo>
                <a:lnTo>
                  <a:pt x="40591" y="215451"/>
                </a:lnTo>
                <a:lnTo>
                  <a:pt x="44728" y="224770"/>
                </a:lnTo>
                <a:lnTo>
                  <a:pt x="49563" y="234104"/>
                </a:lnTo>
                <a:lnTo>
                  <a:pt x="59441" y="251756"/>
                </a:lnTo>
                <a:lnTo>
                  <a:pt x="67295" y="266537"/>
                </a:lnTo>
                <a:lnTo>
                  <a:pt x="77559" y="286554"/>
                </a:lnTo>
                <a:lnTo>
                  <a:pt x="79766" y="292977"/>
                </a:lnTo>
                <a:lnTo>
                  <a:pt x="81236" y="299340"/>
                </a:lnTo>
                <a:lnTo>
                  <a:pt x="82218" y="305661"/>
                </a:lnTo>
                <a:lnTo>
                  <a:pt x="83308" y="315459"/>
                </a:lnTo>
                <a:lnTo>
                  <a:pt x="83791" y="323282"/>
                </a:lnTo>
                <a:lnTo>
                  <a:pt x="84006" y="330225"/>
                </a:lnTo>
                <a:lnTo>
                  <a:pt x="83025" y="332493"/>
                </a:lnTo>
                <a:lnTo>
                  <a:pt x="81331" y="334005"/>
                </a:lnTo>
                <a:lnTo>
                  <a:pt x="79163" y="335013"/>
                </a:lnTo>
                <a:lnTo>
                  <a:pt x="76678" y="335685"/>
                </a:lnTo>
                <a:lnTo>
                  <a:pt x="73982" y="336133"/>
                </a:lnTo>
                <a:lnTo>
                  <a:pt x="71145" y="336432"/>
                </a:lnTo>
                <a:lnTo>
                  <a:pt x="68215" y="336630"/>
                </a:lnTo>
                <a:lnTo>
                  <a:pt x="65222" y="336763"/>
                </a:lnTo>
                <a:lnTo>
                  <a:pt x="62188" y="336852"/>
                </a:lnTo>
                <a:lnTo>
                  <a:pt x="58087" y="335871"/>
                </a:lnTo>
                <a:lnTo>
                  <a:pt x="53274" y="334176"/>
                </a:lnTo>
                <a:lnTo>
                  <a:pt x="47988" y="332007"/>
                </a:lnTo>
                <a:lnTo>
                  <a:pt x="43423" y="330560"/>
                </a:lnTo>
                <a:lnTo>
                  <a:pt x="39341" y="329596"/>
                </a:lnTo>
                <a:lnTo>
                  <a:pt x="35581" y="328953"/>
                </a:lnTo>
                <a:lnTo>
                  <a:pt x="32035" y="327484"/>
                </a:lnTo>
                <a:lnTo>
                  <a:pt x="28631" y="325464"/>
                </a:lnTo>
                <a:lnTo>
                  <a:pt x="25323" y="323078"/>
                </a:lnTo>
                <a:lnTo>
                  <a:pt x="22078" y="320447"/>
                </a:lnTo>
                <a:lnTo>
                  <a:pt x="18876" y="317653"/>
                </a:lnTo>
                <a:lnTo>
                  <a:pt x="15702" y="314749"/>
                </a:lnTo>
                <a:lnTo>
                  <a:pt x="9404" y="308749"/>
                </a:lnTo>
                <a:lnTo>
                  <a:pt x="0" y="299581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31" name="SMARTInkAnnotation28"/>
          <p:cNvSpPr/>
          <p:nvPr/>
        </p:nvSpPr>
        <p:spPr bwMode="auto">
          <a:xfrm>
            <a:off x="6661469" y="5835364"/>
            <a:ext cx="206597" cy="215949"/>
          </a:xfrm>
          <a:custGeom>
            <a:avLst/>
            <a:gdLst/>
            <a:ahLst/>
            <a:cxnLst/>
            <a:rect l="0" t="0" r="0" b="0"/>
            <a:pathLst>
              <a:path w="205736" h="215149">
                <a:moveTo>
                  <a:pt x="9319" y="0"/>
                </a:moveTo>
                <a:lnTo>
                  <a:pt x="9319" y="53262"/>
                </a:lnTo>
                <a:lnTo>
                  <a:pt x="8281" y="60473"/>
                </a:lnTo>
                <a:lnTo>
                  <a:pt x="6548" y="68401"/>
                </a:lnTo>
                <a:lnTo>
                  <a:pt x="4355" y="76807"/>
                </a:lnTo>
                <a:lnTo>
                  <a:pt x="2891" y="84492"/>
                </a:lnTo>
                <a:lnTo>
                  <a:pt x="1916" y="91696"/>
                </a:lnTo>
                <a:lnTo>
                  <a:pt x="1266" y="98578"/>
                </a:lnTo>
                <a:lnTo>
                  <a:pt x="833" y="106287"/>
                </a:lnTo>
                <a:lnTo>
                  <a:pt x="352" y="123175"/>
                </a:lnTo>
                <a:lnTo>
                  <a:pt x="0" y="164976"/>
                </a:lnTo>
                <a:lnTo>
                  <a:pt x="1028" y="171357"/>
                </a:lnTo>
                <a:lnTo>
                  <a:pt x="2752" y="177691"/>
                </a:lnTo>
                <a:lnTo>
                  <a:pt x="4941" y="183994"/>
                </a:lnTo>
                <a:lnTo>
                  <a:pt x="6401" y="189236"/>
                </a:lnTo>
                <a:lnTo>
                  <a:pt x="7374" y="193772"/>
                </a:lnTo>
                <a:lnTo>
                  <a:pt x="8023" y="197836"/>
                </a:lnTo>
                <a:lnTo>
                  <a:pt x="9495" y="201585"/>
                </a:lnTo>
                <a:lnTo>
                  <a:pt x="11513" y="205125"/>
                </a:lnTo>
                <a:lnTo>
                  <a:pt x="17259" y="213310"/>
                </a:lnTo>
                <a:lnTo>
                  <a:pt x="18769" y="213981"/>
                </a:lnTo>
                <a:lnTo>
                  <a:pt x="23219" y="214728"/>
                </a:lnTo>
                <a:lnTo>
                  <a:pt x="28660" y="215060"/>
                </a:lnTo>
                <a:lnTo>
                  <a:pt x="31567" y="215148"/>
                </a:lnTo>
                <a:lnTo>
                  <a:pt x="34543" y="213126"/>
                </a:lnTo>
                <a:lnTo>
                  <a:pt x="37567" y="209699"/>
                </a:lnTo>
                <a:lnTo>
                  <a:pt x="40621" y="205333"/>
                </a:lnTo>
                <a:lnTo>
                  <a:pt x="43698" y="201382"/>
                </a:lnTo>
                <a:lnTo>
                  <a:pt x="46788" y="197708"/>
                </a:lnTo>
                <a:lnTo>
                  <a:pt x="49888" y="194218"/>
                </a:lnTo>
                <a:lnTo>
                  <a:pt x="52992" y="189812"/>
                </a:lnTo>
                <a:lnTo>
                  <a:pt x="56101" y="184793"/>
                </a:lnTo>
                <a:lnTo>
                  <a:pt x="59213" y="179367"/>
                </a:lnTo>
                <a:lnTo>
                  <a:pt x="61288" y="173669"/>
                </a:lnTo>
                <a:lnTo>
                  <a:pt x="62672" y="167790"/>
                </a:lnTo>
                <a:lnTo>
                  <a:pt x="63594" y="161791"/>
                </a:lnTo>
                <a:lnTo>
                  <a:pt x="65248" y="156750"/>
                </a:lnTo>
                <a:lnTo>
                  <a:pt x="67390" y="152350"/>
                </a:lnTo>
                <a:lnTo>
                  <a:pt x="69857" y="148377"/>
                </a:lnTo>
                <a:lnTo>
                  <a:pt x="72541" y="143647"/>
                </a:lnTo>
                <a:lnTo>
                  <a:pt x="82411" y="125006"/>
                </a:lnTo>
                <a:lnTo>
                  <a:pt x="83375" y="120399"/>
                </a:lnTo>
                <a:lnTo>
                  <a:pt x="83630" y="117713"/>
                </a:lnTo>
                <a:lnTo>
                  <a:pt x="84841" y="115923"/>
                </a:lnTo>
                <a:lnTo>
                  <a:pt x="86688" y="114730"/>
                </a:lnTo>
                <a:lnTo>
                  <a:pt x="92153" y="112815"/>
                </a:lnTo>
                <a:lnTo>
                  <a:pt x="91563" y="112658"/>
                </a:lnTo>
                <a:lnTo>
                  <a:pt x="88133" y="112483"/>
                </a:lnTo>
                <a:lnTo>
                  <a:pt x="86805" y="113477"/>
                </a:lnTo>
                <a:lnTo>
                  <a:pt x="85917" y="115179"/>
                </a:lnTo>
                <a:lnTo>
                  <a:pt x="84932" y="119845"/>
                </a:lnTo>
                <a:lnTo>
                  <a:pt x="84494" y="125386"/>
                </a:lnTo>
                <a:lnTo>
                  <a:pt x="84300" y="131317"/>
                </a:lnTo>
                <a:lnTo>
                  <a:pt x="84190" y="143277"/>
                </a:lnTo>
                <a:lnTo>
                  <a:pt x="84154" y="160987"/>
                </a:lnTo>
                <a:lnTo>
                  <a:pt x="85189" y="165577"/>
                </a:lnTo>
                <a:lnTo>
                  <a:pt x="86919" y="170717"/>
                </a:lnTo>
                <a:lnTo>
                  <a:pt x="89112" y="176224"/>
                </a:lnTo>
                <a:lnTo>
                  <a:pt x="90574" y="180936"/>
                </a:lnTo>
                <a:lnTo>
                  <a:pt x="91549" y="185117"/>
                </a:lnTo>
                <a:lnTo>
                  <a:pt x="92198" y="188945"/>
                </a:lnTo>
                <a:lnTo>
                  <a:pt x="93670" y="191497"/>
                </a:lnTo>
                <a:lnTo>
                  <a:pt x="95692" y="193198"/>
                </a:lnTo>
                <a:lnTo>
                  <a:pt x="98078" y="194332"/>
                </a:lnTo>
                <a:lnTo>
                  <a:pt x="103501" y="198367"/>
                </a:lnTo>
                <a:lnTo>
                  <a:pt x="106402" y="200899"/>
                </a:lnTo>
                <a:lnTo>
                  <a:pt x="110414" y="201546"/>
                </a:lnTo>
                <a:lnTo>
                  <a:pt x="115167" y="200938"/>
                </a:lnTo>
                <a:lnTo>
                  <a:pt x="120416" y="199492"/>
                </a:lnTo>
                <a:lnTo>
                  <a:pt x="124953" y="198528"/>
                </a:lnTo>
                <a:lnTo>
                  <a:pt x="129017" y="197886"/>
                </a:lnTo>
                <a:lnTo>
                  <a:pt x="132765" y="197458"/>
                </a:lnTo>
                <a:lnTo>
                  <a:pt x="136305" y="196132"/>
                </a:lnTo>
                <a:lnTo>
                  <a:pt x="139703" y="194208"/>
                </a:lnTo>
                <a:lnTo>
                  <a:pt x="143007" y="191884"/>
                </a:lnTo>
                <a:lnTo>
                  <a:pt x="147289" y="188256"/>
                </a:lnTo>
                <a:lnTo>
                  <a:pt x="152222" y="183756"/>
                </a:lnTo>
                <a:lnTo>
                  <a:pt x="166324" y="170257"/>
                </a:lnTo>
                <a:lnTo>
                  <a:pt x="170108" y="166556"/>
                </a:lnTo>
                <a:lnTo>
                  <a:pt x="173669" y="162008"/>
                </a:lnTo>
                <a:lnTo>
                  <a:pt x="177084" y="156895"/>
                </a:lnTo>
                <a:lnTo>
                  <a:pt x="180399" y="151406"/>
                </a:lnTo>
                <a:lnTo>
                  <a:pt x="183648" y="144627"/>
                </a:lnTo>
                <a:lnTo>
                  <a:pt x="186854" y="136987"/>
                </a:lnTo>
                <a:lnTo>
                  <a:pt x="205735" y="74896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36" name="SMARTInkAnnotation29"/>
          <p:cNvSpPr/>
          <p:nvPr/>
        </p:nvSpPr>
        <p:spPr bwMode="auto">
          <a:xfrm>
            <a:off x="6971418" y="5882348"/>
            <a:ext cx="56317" cy="281903"/>
          </a:xfrm>
          <a:custGeom>
            <a:avLst/>
            <a:gdLst/>
            <a:ahLst/>
            <a:cxnLst/>
            <a:rect l="0" t="0" r="0" b="0"/>
            <a:pathLst>
              <a:path w="56082" h="280859">
                <a:moveTo>
                  <a:pt x="28021" y="0"/>
                </a:moveTo>
                <a:lnTo>
                  <a:pt x="23057" y="4970"/>
                </a:lnTo>
                <a:lnTo>
                  <a:pt x="21594" y="7474"/>
                </a:lnTo>
                <a:lnTo>
                  <a:pt x="19968" y="13030"/>
                </a:lnTo>
                <a:lnTo>
                  <a:pt x="19246" y="18968"/>
                </a:lnTo>
                <a:lnTo>
                  <a:pt x="19054" y="22007"/>
                </a:lnTo>
                <a:lnTo>
                  <a:pt x="17886" y="26113"/>
                </a:lnTo>
                <a:lnTo>
                  <a:pt x="16069" y="30931"/>
                </a:lnTo>
                <a:lnTo>
                  <a:pt x="13818" y="36225"/>
                </a:lnTo>
                <a:lnTo>
                  <a:pt x="12317" y="41833"/>
                </a:lnTo>
                <a:lnTo>
                  <a:pt x="11317" y="47653"/>
                </a:lnTo>
                <a:lnTo>
                  <a:pt x="10650" y="53613"/>
                </a:lnTo>
                <a:lnTo>
                  <a:pt x="9165" y="59667"/>
                </a:lnTo>
                <a:lnTo>
                  <a:pt x="7137" y="65783"/>
                </a:lnTo>
                <a:lnTo>
                  <a:pt x="4746" y="71942"/>
                </a:lnTo>
                <a:lnTo>
                  <a:pt x="3151" y="78127"/>
                </a:lnTo>
                <a:lnTo>
                  <a:pt x="2088" y="84332"/>
                </a:lnTo>
                <a:lnTo>
                  <a:pt x="1379" y="90548"/>
                </a:lnTo>
                <a:lnTo>
                  <a:pt x="907" y="96773"/>
                </a:lnTo>
                <a:lnTo>
                  <a:pt x="592" y="103003"/>
                </a:lnTo>
                <a:lnTo>
                  <a:pt x="382" y="109237"/>
                </a:lnTo>
                <a:lnTo>
                  <a:pt x="45" y="140625"/>
                </a:lnTo>
                <a:lnTo>
                  <a:pt x="0" y="154732"/>
                </a:lnTo>
                <a:lnTo>
                  <a:pt x="1026" y="161407"/>
                </a:lnTo>
                <a:lnTo>
                  <a:pt x="2751" y="167937"/>
                </a:lnTo>
                <a:lnTo>
                  <a:pt x="12984" y="198335"/>
                </a:lnTo>
                <a:lnTo>
                  <a:pt x="14878" y="206079"/>
                </a:lnTo>
                <a:lnTo>
                  <a:pt x="16141" y="213321"/>
                </a:lnTo>
                <a:lnTo>
                  <a:pt x="16983" y="220230"/>
                </a:lnTo>
                <a:lnTo>
                  <a:pt x="18585" y="226917"/>
                </a:lnTo>
                <a:lnTo>
                  <a:pt x="20691" y="233455"/>
                </a:lnTo>
                <a:lnTo>
                  <a:pt x="23135" y="239894"/>
                </a:lnTo>
                <a:lnTo>
                  <a:pt x="25803" y="245227"/>
                </a:lnTo>
                <a:lnTo>
                  <a:pt x="28621" y="249822"/>
                </a:lnTo>
                <a:lnTo>
                  <a:pt x="31538" y="253926"/>
                </a:lnTo>
                <a:lnTo>
                  <a:pt x="34523" y="257703"/>
                </a:lnTo>
                <a:lnTo>
                  <a:pt x="37553" y="261260"/>
                </a:lnTo>
                <a:lnTo>
                  <a:pt x="40611" y="264672"/>
                </a:lnTo>
                <a:lnTo>
                  <a:pt x="43689" y="266946"/>
                </a:lnTo>
                <a:lnTo>
                  <a:pt x="46780" y="268463"/>
                </a:lnTo>
                <a:lnTo>
                  <a:pt x="49881" y="269474"/>
                </a:lnTo>
                <a:lnTo>
                  <a:pt x="51947" y="271188"/>
                </a:lnTo>
                <a:lnTo>
                  <a:pt x="53324" y="273371"/>
                </a:lnTo>
                <a:lnTo>
                  <a:pt x="56081" y="28085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37" name="SMARTInkAnnotation30"/>
          <p:cNvSpPr/>
          <p:nvPr/>
        </p:nvSpPr>
        <p:spPr bwMode="auto">
          <a:xfrm>
            <a:off x="6961989" y="5966919"/>
            <a:ext cx="103315" cy="46984"/>
          </a:xfrm>
          <a:custGeom>
            <a:avLst/>
            <a:gdLst/>
            <a:ahLst/>
            <a:cxnLst/>
            <a:rect l="0" t="0" r="0" b="0"/>
            <a:pathLst>
              <a:path w="102885" h="46810">
                <a:moveTo>
                  <a:pt x="0" y="0"/>
                </a:moveTo>
                <a:lnTo>
                  <a:pt x="4965" y="4969"/>
                </a:lnTo>
                <a:lnTo>
                  <a:pt x="7467" y="6433"/>
                </a:lnTo>
                <a:lnTo>
                  <a:pt x="10174" y="7410"/>
                </a:lnTo>
                <a:lnTo>
                  <a:pt x="13019" y="8061"/>
                </a:lnTo>
                <a:lnTo>
                  <a:pt x="16993" y="9534"/>
                </a:lnTo>
                <a:lnTo>
                  <a:pt x="21720" y="11557"/>
                </a:lnTo>
                <a:lnTo>
                  <a:pt x="32517" y="16579"/>
                </a:lnTo>
                <a:lnTo>
                  <a:pt x="62530" y="31335"/>
                </a:lnTo>
                <a:lnTo>
                  <a:pt x="67668" y="33372"/>
                </a:lnTo>
                <a:lnTo>
                  <a:pt x="72133" y="34730"/>
                </a:lnTo>
                <a:lnTo>
                  <a:pt x="76147" y="35636"/>
                </a:lnTo>
                <a:lnTo>
                  <a:pt x="79864" y="37280"/>
                </a:lnTo>
                <a:lnTo>
                  <a:pt x="83381" y="39416"/>
                </a:lnTo>
                <a:lnTo>
                  <a:pt x="86764" y="41880"/>
                </a:lnTo>
                <a:lnTo>
                  <a:pt x="90060" y="43523"/>
                </a:lnTo>
                <a:lnTo>
                  <a:pt x="93295" y="44619"/>
                </a:lnTo>
                <a:lnTo>
                  <a:pt x="102884" y="4680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0" name="SMARTInkAnnotation31"/>
          <p:cNvSpPr/>
          <p:nvPr/>
        </p:nvSpPr>
        <p:spPr bwMode="auto">
          <a:xfrm>
            <a:off x="7018377" y="5826569"/>
            <a:ext cx="299015" cy="280862"/>
          </a:xfrm>
          <a:custGeom>
            <a:avLst/>
            <a:gdLst/>
            <a:ahLst/>
            <a:cxnLst/>
            <a:rect l="0" t="0" r="0" b="0"/>
            <a:pathLst>
              <a:path w="297769" h="279822">
                <a:moveTo>
                  <a:pt x="9319" y="27486"/>
                </a:moveTo>
                <a:lnTo>
                  <a:pt x="4355" y="27486"/>
                </a:lnTo>
                <a:lnTo>
                  <a:pt x="2891" y="26447"/>
                </a:lnTo>
                <a:lnTo>
                  <a:pt x="1916" y="24713"/>
                </a:lnTo>
                <a:lnTo>
                  <a:pt x="833" y="20012"/>
                </a:lnTo>
                <a:lnTo>
                  <a:pt x="138" y="11292"/>
                </a:lnTo>
                <a:lnTo>
                  <a:pt x="0" y="9262"/>
                </a:lnTo>
                <a:lnTo>
                  <a:pt x="8479" y="8862"/>
                </a:lnTo>
                <a:lnTo>
                  <a:pt x="17952" y="8806"/>
                </a:lnTo>
                <a:lnTo>
                  <a:pt x="23389" y="9832"/>
                </a:lnTo>
                <a:lnTo>
                  <a:pt x="29091" y="11556"/>
                </a:lnTo>
                <a:lnTo>
                  <a:pt x="34972" y="13746"/>
                </a:lnTo>
                <a:lnTo>
                  <a:pt x="44276" y="16178"/>
                </a:lnTo>
                <a:lnTo>
                  <a:pt x="52915" y="18300"/>
                </a:lnTo>
                <a:lnTo>
                  <a:pt x="58129" y="20322"/>
                </a:lnTo>
                <a:lnTo>
                  <a:pt x="63683" y="22710"/>
                </a:lnTo>
                <a:lnTo>
                  <a:pt x="75396" y="28138"/>
                </a:lnTo>
                <a:lnTo>
                  <a:pt x="81431" y="31041"/>
                </a:lnTo>
                <a:lnTo>
                  <a:pt x="87531" y="32977"/>
                </a:lnTo>
                <a:lnTo>
                  <a:pt x="93677" y="34268"/>
                </a:lnTo>
                <a:lnTo>
                  <a:pt x="99853" y="35128"/>
                </a:lnTo>
                <a:lnTo>
                  <a:pt x="105009" y="36741"/>
                </a:lnTo>
                <a:lnTo>
                  <a:pt x="113510" y="41309"/>
                </a:lnTo>
                <a:lnTo>
                  <a:pt x="120752" y="46805"/>
                </a:lnTo>
                <a:lnTo>
                  <a:pt x="124137" y="49728"/>
                </a:lnTo>
                <a:lnTo>
                  <a:pt x="127435" y="51676"/>
                </a:lnTo>
                <a:lnTo>
                  <a:pt x="133869" y="53840"/>
                </a:lnTo>
                <a:lnTo>
                  <a:pt x="140192" y="57577"/>
                </a:lnTo>
                <a:lnTo>
                  <a:pt x="146468" y="62704"/>
                </a:lnTo>
                <a:lnTo>
                  <a:pt x="152721" y="68451"/>
                </a:lnTo>
                <a:lnTo>
                  <a:pt x="154803" y="71439"/>
                </a:lnTo>
                <a:lnTo>
                  <a:pt x="157118" y="77533"/>
                </a:lnTo>
                <a:lnTo>
                  <a:pt x="158147" y="83710"/>
                </a:lnTo>
                <a:lnTo>
                  <a:pt x="158421" y="86813"/>
                </a:lnTo>
                <a:lnTo>
                  <a:pt x="159643" y="89922"/>
                </a:lnTo>
                <a:lnTo>
                  <a:pt x="163772" y="96151"/>
                </a:lnTo>
                <a:lnTo>
                  <a:pt x="165289" y="100308"/>
                </a:lnTo>
                <a:lnTo>
                  <a:pt x="166301" y="105160"/>
                </a:lnTo>
                <a:lnTo>
                  <a:pt x="166974" y="110476"/>
                </a:lnTo>
                <a:lnTo>
                  <a:pt x="167424" y="116100"/>
                </a:lnTo>
                <a:lnTo>
                  <a:pt x="167723" y="121929"/>
                </a:lnTo>
                <a:lnTo>
                  <a:pt x="168056" y="133954"/>
                </a:lnTo>
                <a:lnTo>
                  <a:pt x="168205" y="146233"/>
                </a:lnTo>
                <a:lnTo>
                  <a:pt x="167205" y="152420"/>
                </a:lnTo>
                <a:lnTo>
                  <a:pt x="165499" y="158625"/>
                </a:lnTo>
                <a:lnTo>
                  <a:pt x="163323" y="164842"/>
                </a:lnTo>
                <a:lnTo>
                  <a:pt x="161872" y="171068"/>
                </a:lnTo>
                <a:lnTo>
                  <a:pt x="160904" y="177298"/>
                </a:lnTo>
                <a:lnTo>
                  <a:pt x="160259" y="183533"/>
                </a:lnTo>
                <a:lnTo>
                  <a:pt x="159830" y="189769"/>
                </a:lnTo>
                <a:lnTo>
                  <a:pt x="159543" y="196007"/>
                </a:lnTo>
                <a:lnTo>
                  <a:pt x="159224" y="208486"/>
                </a:lnTo>
                <a:lnTo>
                  <a:pt x="158980" y="245383"/>
                </a:lnTo>
                <a:lnTo>
                  <a:pt x="157938" y="247646"/>
                </a:lnTo>
                <a:lnTo>
                  <a:pt x="156203" y="249155"/>
                </a:lnTo>
                <a:lnTo>
                  <a:pt x="150917" y="251576"/>
                </a:lnTo>
                <a:lnTo>
                  <a:pt x="150484" y="250734"/>
                </a:lnTo>
                <a:lnTo>
                  <a:pt x="150003" y="247026"/>
                </a:lnTo>
                <a:lnTo>
                  <a:pt x="148834" y="244581"/>
                </a:lnTo>
                <a:lnTo>
                  <a:pt x="144766" y="239089"/>
                </a:lnTo>
                <a:lnTo>
                  <a:pt x="142226" y="234089"/>
                </a:lnTo>
                <a:lnTo>
                  <a:pt x="139494" y="227634"/>
                </a:lnTo>
                <a:lnTo>
                  <a:pt x="136632" y="220210"/>
                </a:lnTo>
                <a:lnTo>
                  <a:pt x="134724" y="213181"/>
                </a:lnTo>
                <a:lnTo>
                  <a:pt x="133453" y="206413"/>
                </a:lnTo>
                <a:lnTo>
                  <a:pt x="132606" y="199822"/>
                </a:lnTo>
                <a:lnTo>
                  <a:pt x="131001" y="192307"/>
                </a:lnTo>
                <a:lnTo>
                  <a:pt x="128893" y="184177"/>
                </a:lnTo>
                <a:lnTo>
                  <a:pt x="126448" y="175635"/>
                </a:lnTo>
                <a:lnTo>
                  <a:pt x="124817" y="167861"/>
                </a:lnTo>
                <a:lnTo>
                  <a:pt x="123731" y="160598"/>
                </a:lnTo>
                <a:lnTo>
                  <a:pt x="123006" y="153675"/>
                </a:lnTo>
                <a:lnTo>
                  <a:pt x="121484" y="145939"/>
                </a:lnTo>
                <a:lnTo>
                  <a:pt x="119430" y="137661"/>
                </a:lnTo>
                <a:lnTo>
                  <a:pt x="117022" y="129022"/>
                </a:lnTo>
                <a:lnTo>
                  <a:pt x="115416" y="120142"/>
                </a:lnTo>
                <a:lnTo>
                  <a:pt x="114345" y="111101"/>
                </a:lnTo>
                <a:lnTo>
                  <a:pt x="113631" y="101953"/>
                </a:lnTo>
                <a:lnTo>
                  <a:pt x="114195" y="92734"/>
                </a:lnTo>
                <a:lnTo>
                  <a:pt x="115609" y="83467"/>
                </a:lnTo>
                <a:lnTo>
                  <a:pt x="117592" y="74169"/>
                </a:lnTo>
                <a:lnTo>
                  <a:pt x="118913" y="65889"/>
                </a:lnTo>
                <a:lnTo>
                  <a:pt x="119794" y="58290"/>
                </a:lnTo>
                <a:lnTo>
                  <a:pt x="120383" y="51142"/>
                </a:lnTo>
                <a:lnTo>
                  <a:pt x="121813" y="44297"/>
                </a:lnTo>
                <a:lnTo>
                  <a:pt x="123806" y="37654"/>
                </a:lnTo>
                <a:lnTo>
                  <a:pt x="126174" y="31144"/>
                </a:lnTo>
                <a:lnTo>
                  <a:pt x="128792" y="25763"/>
                </a:lnTo>
                <a:lnTo>
                  <a:pt x="131577" y="21137"/>
                </a:lnTo>
                <a:lnTo>
                  <a:pt x="137441" y="13222"/>
                </a:lnTo>
                <a:lnTo>
                  <a:pt x="143513" y="6237"/>
                </a:lnTo>
                <a:lnTo>
                  <a:pt x="146586" y="3958"/>
                </a:lnTo>
                <a:lnTo>
                  <a:pt x="152773" y="1426"/>
                </a:lnTo>
                <a:lnTo>
                  <a:pt x="161758" y="301"/>
                </a:lnTo>
                <a:lnTo>
                  <a:pt x="167064" y="0"/>
                </a:lnTo>
                <a:lnTo>
                  <a:pt x="172680" y="841"/>
                </a:lnTo>
                <a:lnTo>
                  <a:pt x="178502" y="2441"/>
                </a:lnTo>
                <a:lnTo>
                  <a:pt x="184462" y="4548"/>
                </a:lnTo>
                <a:lnTo>
                  <a:pt x="189475" y="6993"/>
                </a:lnTo>
                <a:lnTo>
                  <a:pt x="202534" y="15405"/>
                </a:lnTo>
                <a:lnTo>
                  <a:pt x="207758" y="18392"/>
                </a:lnTo>
                <a:lnTo>
                  <a:pt x="213320" y="21423"/>
                </a:lnTo>
                <a:lnTo>
                  <a:pt x="222270" y="27566"/>
                </a:lnTo>
                <a:lnTo>
                  <a:pt x="226112" y="30660"/>
                </a:lnTo>
                <a:lnTo>
                  <a:pt x="230752" y="32723"/>
                </a:lnTo>
                <a:lnTo>
                  <a:pt x="235923" y="34098"/>
                </a:lnTo>
                <a:lnTo>
                  <a:pt x="241448" y="35014"/>
                </a:lnTo>
                <a:lnTo>
                  <a:pt x="245133" y="36666"/>
                </a:lnTo>
                <a:lnTo>
                  <a:pt x="247590" y="38807"/>
                </a:lnTo>
                <a:lnTo>
                  <a:pt x="252213" y="45776"/>
                </a:lnTo>
                <a:lnTo>
                  <a:pt x="244977" y="46124"/>
                </a:lnTo>
                <a:lnTo>
                  <a:pt x="221273" y="46207"/>
                </a:lnTo>
                <a:lnTo>
                  <a:pt x="218173" y="45168"/>
                </a:lnTo>
                <a:lnTo>
                  <a:pt x="211956" y="41239"/>
                </a:lnTo>
                <a:lnTo>
                  <a:pt x="205729" y="38800"/>
                </a:lnTo>
                <a:lnTo>
                  <a:pt x="199497" y="37716"/>
                </a:lnTo>
                <a:lnTo>
                  <a:pt x="193263" y="37233"/>
                </a:lnTo>
                <a:lnTo>
                  <a:pt x="191185" y="38145"/>
                </a:lnTo>
                <a:lnTo>
                  <a:pt x="189800" y="39794"/>
                </a:lnTo>
                <a:lnTo>
                  <a:pt x="187577" y="44943"/>
                </a:lnTo>
                <a:lnTo>
                  <a:pt x="190044" y="48420"/>
                </a:lnTo>
                <a:lnTo>
                  <a:pt x="194605" y="54474"/>
                </a:lnTo>
                <a:lnTo>
                  <a:pt x="197276" y="59001"/>
                </a:lnTo>
                <a:lnTo>
                  <a:pt x="200096" y="64099"/>
                </a:lnTo>
                <a:lnTo>
                  <a:pt x="206000" y="75312"/>
                </a:lnTo>
                <a:lnTo>
                  <a:pt x="227575" y="118044"/>
                </a:lnTo>
                <a:lnTo>
                  <a:pt x="231727" y="124266"/>
                </a:lnTo>
                <a:lnTo>
                  <a:pt x="236574" y="130494"/>
                </a:lnTo>
                <a:lnTo>
                  <a:pt x="241883" y="136726"/>
                </a:lnTo>
                <a:lnTo>
                  <a:pt x="246462" y="144001"/>
                </a:lnTo>
                <a:lnTo>
                  <a:pt x="250554" y="151973"/>
                </a:lnTo>
                <a:lnTo>
                  <a:pt x="254320" y="160408"/>
                </a:lnTo>
                <a:lnTo>
                  <a:pt x="258910" y="169151"/>
                </a:lnTo>
                <a:lnTo>
                  <a:pt x="264048" y="178102"/>
                </a:lnTo>
                <a:lnTo>
                  <a:pt x="269553" y="187189"/>
                </a:lnTo>
                <a:lnTo>
                  <a:pt x="274261" y="195327"/>
                </a:lnTo>
                <a:lnTo>
                  <a:pt x="282264" y="209918"/>
                </a:lnTo>
                <a:lnTo>
                  <a:pt x="284814" y="215680"/>
                </a:lnTo>
                <a:lnTo>
                  <a:pt x="286514" y="220563"/>
                </a:lnTo>
                <a:lnTo>
                  <a:pt x="287648" y="224858"/>
                </a:lnTo>
                <a:lnTo>
                  <a:pt x="289443" y="229802"/>
                </a:lnTo>
                <a:lnTo>
                  <a:pt x="291678" y="235179"/>
                </a:lnTo>
                <a:lnTo>
                  <a:pt x="294207" y="240843"/>
                </a:lnTo>
                <a:lnTo>
                  <a:pt x="295894" y="245659"/>
                </a:lnTo>
                <a:lnTo>
                  <a:pt x="297768" y="253785"/>
                </a:lnTo>
                <a:lnTo>
                  <a:pt x="297228" y="257408"/>
                </a:lnTo>
                <a:lnTo>
                  <a:pt x="295830" y="260864"/>
                </a:lnTo>
                <a:lnTo>
                  <a:pt x="293857" y="264208"/>
                </a:lnTo>
                <a:lnTo>
                  <a:pt x="291503" y="266437"/>
                </a:lnTo>
                <a:lnTo>
                  <a:pt x="288896" y="267924"/>
                </a:lnTo>
                <a:lnTo>
                  <a:pt x="286117" y="268914"/>
                </a:lnTo>
                <a:lnTo>
                  <a:pt x="280259" y="272789"/>
                </a:lnTo>
                <a:lnTo>
                  <a:pt x="277241" y="275279"/>
                </a:lnTo>
                <a:lnTo>
                  <a:pt x="273152" y="276939"/>
                </a:lnTo>
                <a:lnTo>
                  <a:pt x="268346" y="278045"/>
                </a:lnTo>
                <a:lnTo>
                  <a:pt x="263065" y="278783"/>
                </a:lnTo>
                <a:lnTo>
                  <a:pt x="254425" y="279602"/>
                </a:lnTo>
                <a:lnTo>
                  <a:pt x="250666" y="279821"/>
                </a:lnTo>
                <a:lnTo>
                  <a:pt x="246082" y="278926"/>
                </a:lnTo>
                <a:lnTo>
                  <a:pt x="240947" y="277289"/>
                </a:lnTo>
                <a:lnTo>
                  <a:pt x="235445" y="275159"/>
                </a:lnTo>
                <a:lnTo>
                  <a:pt x="226561" y="272791"/>
                </a:lnTo>
                <a:lnTo>
                  <a:pt x="218109" y="271739"/>
                </a:lnTo>
                <a:lnTo>
                  <a:pt x="212944" y="271457"/>
                </a:lnTo>
                <a:lnTo>
                  <a:pt x="207425" y="271270"/>
                </a:lnTo>
                <a:lnTo>
                  <a:pt x="202704" y="270105"/>
                </a:lnTo>
                <a:lnTo>
                  <a:pt x="194689" y="266037"/>
                </a:lnTo>
                <a:lnTo>
                  <a:pt x="192136" y="263496"/>
                </a:lnTo>
                <a:lnTo>
                  <a:pt x="190433" y="260761"/>
                </a:lnTo>
                <a:lnTo>
                  <a:pt x="189299" y="257898"/>
                </a:lnTo>
                <a:lnTo>
                  <a:pt x="187503" y="255990"/>
                </a:lnTo>
                <a:lnTo>
                  <a:pt x="185266" y="254717"/>
                </a:lnTo>
                <a:lnTo>
                  <a:pt x="177676" y="25217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1" name="SMARTInkAnnotation32"/>
          <p:cNvSpPr/>
          <p:nvPr/>
        </p:nvSpPr>
        <p:spPr bwMode="auto">
          <a:xfrm>
            <a:off x="7412819" y="5760191"/>
            <a:ext cx="110816" cy="328887"/>
          </a:xfrm>
          <a:custGeom>
            <a:avLst/>
            <a:gdLst/>
            <a:ahLst/>
            <a:cxnLst/>
            <a:rect l="0" t="0" r="0" b="0"/>
            <a:pathLst>
              <a:path w="110354" h="327669">
                <a:moveTo>
                  <a:pt x="0" y="0"/>
                </a:moveTo>
                <a:lnTo>
                  <a:pt x="4964" y="0"/>
                </a:lnTo>
                <a:lnTo>
                  <a:pt x="6427" y="1041"/>
                </a:lnTo>
                <a:lnTo>
                  <a:pt x="7403" y="2774"/>
                </a:lnTo>
                <a:lnTo>
                  <a:pt x="8053" y="4970"/>
                </a:lnTo>
                <a:lnTo>
                  <a:pt x="9525" y="7474"/>
                </a:lnTo>
                <a:lnTo>
                  <a:pt x="11546" y="10184"/>
                </a:lnTo>
                <a:lnTo>
                  <a:pt x="13932" y="13031"/>
                </a:lnTo>
                <a:lnTo>
                  <a:pt x="17602" y="17009"/>
                </a:lnTo>
                <a:lnTo>
                  <a:pt x="31658" y="31508"/>
                </a:lnTo>
                <a:lnTo>
                  <a:pt x="67187" y="67243"/>
                </a:lnTo>
                <a:lnTo>
                  <a:pt x="69733" y="70834"/>
                </a:lnTo>
                <a:lnTo>
                  <a:pt x="72562" y="77598"/>
                </a:lnTo>
                <a:lnTo>
                  <a:pt x="74356" y="80859"/>
                </a:lnTo>
                <a:lnTo>
                  <a:pt x="76589" y="84072"/>
                </a:lnTo>
                <a:lnTo>
                  <a:pt x="79120" y="87254"/>
                </a:lnTo>
                <a:lnTo>
                  <a:pt x="79767" y="89376"/>
                </a:lnTo>
                <a:lnTo>
                  <a:pt x="79158" y="90790"/>
                </a:lnTo>
                <a:lnTo>
                  <a:pt x="77714" y="91733"/>
                </a:lnTo>
                <a:lnTo>
                  <a:pt x="76751" y="93403"/>
                </a:lnTo>
                <a:lnTo>
                  <a:pt x="75681" y="98031"/>
                </a:lnTo>
                <a:lnTo>
                  <a:pt x="74356" y="99681"/>
                </a:lnTo>
                <a:lnTo>
                  <a:pt x="72434" y="100781"/>
                </a:lnTo>
                <a:lnTo>
                  <a:pt x="70113" y="101515"/>
                </a:lnTo>
                <a:lnTo>
                  <a:pt x="67527" y="102004"/>
                </a:lnTo>
                <a:lnTo>
                  <a:pt x="64763" y="102330"/>
                </a:lnTo>
                <a:lnTo>
                  <a:pt x="61881" y="102547"/>
                </a:lnTo>
                <a:lnTo>
                  <a:pt x="58922" y="102692"/>
                </a:lnTo>
                <a:lnTo>
                  <a:pt x="52861" y="102853"/>
                </a:lnTo>
                <a:lnTo>
                  <a:pt x="43606" y="102943"/>
                </a:lnTo>
                <a:lnTo>
                  <a:pt x="40503" y="103996"/>
                </a:lnTo>
                <a:lnTo>
                  <a:pt x="37394" y="105739"/>
                </a:lnTo>
                <a:lnTo>
                  <a:pt x="34283" y="107940"/>
                </a:lnTo>
                <a:lnTo>
                  <a:pt x="32208" y="110448"/>
                </a:lnTo>
                <a:lnTo>
                  <a:pt x="30825" y="113160"/>
                </a:lnTo>
                <a:lnTo>
                  <a:pt x="29288" y="118948"/>
                </a:lnTo>
                <a:lnTo>
                  <a:pt x="28605" y="124987"/>
                </a:lnTo>
                <a:lnTo>
                  <a:pt x="29462" y="130135"/>
                </a:lnTo>
                <a:lnTo>
                  <a:pt x="31074" y="136687"/>
                </a:lnTo>
                <a:lnTo>
                  <a:pt x="33186" y="144176"/>
                </a:lnTo>
                <a:lnTo>
                  <a:pt x="36673" y="151249"/>
                </a:lnTo>
                <a:lnTo>
                  <a:pt x="41077" y="158045"/>
                </a:lnTo>
                <a:lnTo>
                  <a:pt x="46091" y="164655"/>
                </a:lnTo>
                <a:lnTo>
                  <a:pt x="50472" y="172183"/>
                </a:lnTo>
                <a:lnTo>
                  <a:pt x="54433" y="180323"/>
                </a:lnTo>
                <a:lnTo>
                  <a:pt x="58113" y="188869"/>
                </a:lnTo>
                <a:lnTo>
                  <a:pt x="62644" y="196648"/>
                </a:lnTo>
                <a:lnTo>
                  <a:pt x="67744" y="203913"/>
                </a:lnTo>
                <a:lnTo>
                  <a:pt x="73222" y="210838"/>
                </a:lnTo>
                <a:lnTo>
                  <a:pt x="77913" y="218575"/>
                </a:lnTo>
                <a:lnTo>
                  <a:pt x="82080" y="226853"/>
                </a:lnTo>
                <a:lnTo>
                  <a:pt x="89481" y="243333"/>
                </a:lnTo>
                <a:lnTo>
                  <a:pt x="99490" y="264307"/>
                </a:lnTo>
                <a:lnTo>
                  <a:pt x="105879" y="277316"/>
                </a:lnTo>
                <a:lnTo>
                  <a:pt x="107999" y="282657"/>
                </a:lnTo>
                <a:lnTo>
                  <a:pt x="110353" y="291367"/>
                </a:lnTo>
                <a:lnTo>
                  <a:pt x="109942" y="296186"/>
                </a:lnTo>
                <a:lnTo>
                  <a:pt x="108629" y="301478"/>
                </a:lnTo>
                <a:lnTo>
                  <a:pt x="106715" y="307087"/>
                </a:lnTo>
                <a:lnTo>
                  <a:pt x="104398" y="310827"/>
                </a:lnTo>
                <a:lnTo>
                  <a:pt x="101815" y="313320"/>
                </a:lnTo>
                <a:lnTo>
                  <a:pt x="99054" y="314982"/>
                </a:lnTo>
                <a:lnTo>
                  <a:pt x="96174" y="317131"/>
                </a:lnTo>
                <a:lnTo>
                  <a:pt x="93214" y="319602"/>
                </a:lnTo>
                <a:lnTo>
                  <a:pt x="90203" y="322291"/>
                </a:lnTo>
                <a:lnTo>
                  <a:pt x="87155" y="324083"/>
                </a:lnTo>
                <a:lnTo>
                  <a:pt x="84084" y="325278"/>
                </a:lnTo>
                <a:lnTo>
                  <a:pt x="80998" y="326075"/>
                </a:lnTo>
                <a:lnTo>
                  <a:pt x="76862" y="326606"/>
                </a:lnTo>
                <a:lnTo>
                  <a:pt x="72025" y="326960"/>
                </a:lnTo>
                <a:lnTo>
                  <a:pt x="62149" y="327353"/>
                </a:lnTo>
                <a:lnTo>
                  <a:pt x="50745" y="327575"/>
                </a:lnTo>
                <a:lnTo>
                  <a:pt x="37412" y="32766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2" name="SMARTInkAnnotation33"/>
          <p:cNvSpPr/>
          <p:nvPr/>
        </p:nvSpPr>
        <p:spPr bwMode="auto">
          <a:xfrm>
            <a:off x="7591273" y="5778984"/>
            <a:ext cx="93364" cy="244316"/>
          </a:xfrm>
          <a:custGeom>
            <a:avLst/>
            <a:gdLst/>
            <a:ahLst/>
            <a:cxnLst/>
            <a:rect l="0" t="0" r="0" b="0"/>
            <a:pathLst>
              <a:path w="92975" h="243411">
                <a:moveTo>
                  <a:pt x="0" y="0"/>
                </a:moveTo>
                <a:lnTo>
                  <a:pt x="9930" y="0"/>
                </a:lnTo>
                <a:lnTo>
                  <a:pt x="13895" y="1040"/>
                </a:lnTo>
                <a:lnTo>
                  <a:pt x="17577" y="2773"/>
                </a:lnTo>
                <a:lnTo>
                  <a:pt x="21071" y="4969"/>
                </a:lnTo>
                <a:lnTo>
                  <a:pt x="24440" y="7474"/>
                </a:lnTo>
                <a:lnTo>
                  <a:pt x="27725" y="10183"/>
                </a:lnTo>
                <a:lnTo>
                  <a:pt x="30954" y="13031"/>
                </a:lnTo>
                <a:lnTo>
                  <a:pt x="34146" y="17008"/>
                </a:lnTo>
                <a:lnTo>
                  <a:pt x="37314" y="21741"/>
                </a:lnTo>
                <a:lnTo>
                  <a:pt x="40464" y="26977"/>
                </a:lnTo>
                <a:lnTo>
                  <a:pt x="44643" y="32548"/>
                </a:lnTo>
                <a:lnTo>
                  <a:pt x="49507" y="38341"/>
                </a:lnTo>
                <a:lnTo>
                  <a:pt x="54829" y="44285"/>
                </a:lnTo>
                <a:lnTo>
                  <a:pt x="59415" y="50328"/>
                </a:lnTo>
                <a:lnTo>
                  <a:pt x="63513" y="56436"/>
                </a:lnTo>
                <a:lnTo>
                  <a:pt x="67284" y="62589"/>
                </a:lnTo>
                <a:lnTo>
                  <a:pt x="70836" y="67732"/>
                </a:lnTo>
                <a:lnTo>
                  <a:pt x="74245" y="72200"/>
                </a:lnTo>
                <a:lnTo>
                  <a:pt x="77555" y="76219"/>
                </a:lnTo>
                <a:lnTo>
                  <a:pt x="80802" y="80979"/>
                </a:lnTo>
                <a:lnTo>
                  <a:pt x="84006" y="86233"/>
                </a:lnTo>
                <a:lnTo>
                  <a:pt x="87181" y="91815"/>
                </a:lnTo>
                <a:lnTo>
                  <a:pt x="89298" y="96577"/>
                </a:lnTo>
                <a:lnTo>
                  <a:pt x="90709" y="100793"/>
                </a:lnTo>
                <a:lnTo>
                  <a:pt x="91650" y="104643"/>
                </a:lnTo>
                <a:lnTo>
                  <a:pt x="92277" y="109290"/>
                </a:lnTo>
                <a:lnTo>
                  <a:pt x="92696" y="114469"/>
                </a:lnTo>
                <a:lnTo>
                  <a:pt x="92974" y="120002"/>
                </a:lnTo>
                <a:lnTo>
                  <a:pt x="92120" y="124730"/>
                </a:lnTo>
                <a:lnTo>
                  <a:pt x="90512" y="128923"/>
                </a:lnTo>
                <a:lnTo>
                  <a:pt x="88400" y="132758"/>
                </a:lnTo>
                <a:lnTo>
                  <a:pt x="85954" y="136355"/>
                </a:lnTo>
                <a:lnTo>
                  <a:pt x="83284" y="139794"/>
                </a:lnTo>
                <a:lnTo>
                  <a:pt x="80464" y="143126"/>
                </a:lnTo>
                <a:lnTo>
                  <a:pt x="76505" y="146388"/>
                </a:lnTo>
                <a:lnTo>
                  <a:pt x="71788" y="149602"/>
                </a:lnTo>
                <a:lnTo>
                  <a:pt x="66565" y="152786"/>
                </a:lnTo>
                <a:lnTo>
                  <a:pt x="62044" y="155948"/>
                </a:lnTo>
                <a:lnTo>
                  <a:pt x="57990" y="159096"/>
                </a:lnTo>
                <a:lnTo>
                  <a:pt x="54249" y="162236"/>
                </a:lnTo>
                <a:lnTo>
                  <a:pt x="49676" y="165369"/>
                </a:lnTo>
                <a:lnTo>
                  <a:pt x="44548" y="168498"/>
                </a:lnTo>
                <a:lnTo>
                  <a:pt x="39052" y="171624"/>
                </a:lnTo>
                <a:lnTo>
                  <a:pt x="34348" y="174749"/>
                </a:lnTo>
                <a:lnTo>
                  <a:pt x="30174" y="177872"/>
                </a:lnTo>
                <a:lnTo>
                  <a:pt x="26351" y="180994"/>
                </a:lnTo>
                <a:lnTo>
                  <a:pt x="22764" y="184115"/>
                </a:lnTo>
                <a:lnTo>
                  <a:pt x="19333" y="187237"/>
                </a:lnTo>
                <a:lnTo>
                  <a:pt x="16006" y="190358"/>
                </a:lnTo>
                <a:lnTo>
                  <a:pt x="13789" y="193479"/>
                </a:lnTo>
                <a:lnTo>
                  <a:pt x="11324" y="199721"/>
                </a:lnTo>
                <a:lnTo>
                  <a:pt x="10666" y="203882"/>
                </a:lnTo>
                <a:lnTo>
                  <a:pt x="10229" y="208736"/>
                </a:lnTo>
                <a:lnTo>
                  <a:pt x="9936" y="214053"/>
                </a:lnTo>
                <a:lnTo>
                  <a:pt x="10782" y="218637"/>
                </a:lnTo>
                <a:lnTo>
                  <a:pt x="12383" y="222734"/>
                </a:lnTo>
                <a:lnTo>
                  <a:pt x="14491" y="226506"/>
                </a:lnTo>
                <a:lnTo>
                  <a:pt x="16934" y="229020"/>
                </a:lnTo>
                <a:lnTo>
                  <a:pt x="19604" y="230696"/>
                </a:lnTo>
                <a:lnTo>
                  <a:pt x="22422" y="231813"/>
                </a:lnTo>
                <a:lnTo>
                  <a:pt x="25340" y="233598"/>
                </a:lnTo>
                <a:lnTo>
                  <a:pt x="28325" y="235829"/>
                </a:lnTo>
                <a:lnTo>
                  <a:pt x="31354" y="238356"/>
                </a:lnTo>
                <a:lnTo>
                  <a:pt x="35452" y="240041"/>
                </a:lnTo>
                <a:lnTo>
                  <a:pt x="40262" y="241163"/>
                </a:lnTo>
                <a:lnTo>
                  <a:pt x="45548" y="241912"/>
                </a:lnTo>
                <a:lnTo>
                  <a:pt x="50111" y="242412"/>
                </a:lnTo>
                <a:lnTo>
                  <a:pt x="54192" y="242744"/>
                </a:lnTo>
                <a:lnTo>
                  <a:pt x="65472" y="24341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3" name="SMARTInkAnnotation34"/>
          <p:cNvSpPr/>
          <p:nvPr/>
        </p:nvSpPr>
        <p:spPr bwMode="auto">
          <a:xfrm>
            <a:off x="7704140" y="5854157"/>
            <a:ext cx="112078" cy="215528"/>
          </a:xfrm>
          <a:custGeom>
            <a:avLst/>
            <a:gdLst/>
            <a:ahLst/>
            <a:cxnLst/>
            <a:rect l="0" t="0" r="0" b="0"/>
            <a:pathLst>
              <a:path w="111611" h="214730">
                <a:moveTo>
                  <a:pt x="27900" y="112344"/>
                </a:moveTo>
                <a:lnTo>
                  <a:pt x="35953" y="104282"/>
                </a:lnTo>
                <a:lnTo>
                  <a:pt x="36676" y="100786"/>
                </a:lnTo>
                <a:lnTo>
                  <a:pt x="36867" y="98397"/>
                </a:lnTo>
                <a:lnTo>
                  <a:pt x="35957" y="95764"/>
                </a:lnTo>
                <a:lnTo>
                  <a:pt x="34310" y="92969"/>
                </a:lnTo>
                <a:lnTo>
                  <a:pt x="29166" y="85978"/>
                </a:lnTo>
                <a:lnTo>
                  <a:pt x="27704" y="85405"/>
                </a:lnTo>
                <a:lnTo>
                  <a:pt x="25692" y="85023"/>
                </a:lnTo>
                <a:lnTo>
                  <a:pt x="23311" y="84768"/>
                </a:lnTo>
                <a:lnTo>
                  <a:pt x="20684" y="84598"/>
                </a:lnTo>
                <a:lnTo>
                  <a:pt x="17892" y="84484"/>
                </a:lnTo>
                <a:lnTo>
                  <a:pt x="14993" y="84409"/>
                </a:lnTo>
                <a:lnTo>
                  <a:pt x="12021" y="85399"/>
                </a:lnTo>
                <a:lnTo>
                  <a:pt x="9000" y="87099"/>
                </a:lnTo>
                <a:lnTo>
                  <a:pt x="5947" y="89272"/>
                </a:lnTo>
                <a:lnTo>
                  <a:pt x="3912" y="92802"/>
                </a:lnTo>
                <a:lnTo>
                  <a:pt x="2555" y="97236"/>
                </a:lnTo>
                <a:lnTo>
                  <a:pt x="1650" y="102272"/>
                </a:lnTo>
                <a:lnTo>
                  <a:pt x="1047" y="106669"/>
                </a:lnTo>
                <a:lnTo>
                  <a:pt x="645" y="110641"/>
                </a:lnTo>
                <a:lnTo>
                  <a:pt x="377" y="114329"/>
                </a:lnTo>
                <a:lnTo>
                  <a:pt x="198" y="118869"/>
                </a:lnTo>
                <a:lnTo>
                  <a:pt x="0" y="129460"/>
                </a:lnTo>
                <a:lnTo>
                  <a:pt x="986" y="135196"/>
                </a:lnTo>
                <a:lnTo>
                  <a:pt x="2683" y="141102"/>
                </a:lnTo>
                <a:lnTo>
                  <a:pt x="4853" y="147119"/>
                </a:lnTo>
                <a:lnTo>
                  <a:pt x="7340" y="153210"/>
                </a:lnTo>
                <a:lnTo>
                  <a:pt x="10036" y="159352"/>
                </a:lnTo>
                <a:lnTo>
                  <a:pt x="15803" y="171724"/>
                </a:lnTo>
                <a:lnTo>
                  <a:pt x="21831" y="184157"/>
                </a:lnTo>
                <a:lnTo>
                  <a:pt x="25932" y="189345"/>
                </a:lnTo>
                <a:lnTo>
                  <a:pt x="30745" y="193844"/>
                </a:lnTo>
                <a:lnTo>
                  <a:pt x="36032" y="197884"/>
                </a:lnTo>
                <a:lnTo>
                  <a:pt x="41634" y="201618"/>
                </a:lnTo>
                <a:lnTo>
                  <a:pt x="47449" y="205146"/>
                </a:lnTo>
                <a:lnTo>
                  <a:pt x="53404" y="208539"/>
                </a:lnTo>
                <a:lnTo>
                  <a:pt x="58412" y="210801"/>
                </a:lnTo>
                <a:lnTo>
                  <a:pt x="62791" y="212309"/>
                </a:lnTo>
                <a:lnTo>
                  <a:pt x="66750" y="213314"/>
                </a:lnTo>
                <a:lnTo>
                  <a:pt x="70427" y="213984"/>
                </a:lnTo>
                <a:lnTo>
                  <a:pt x="73919" y="214431"/>
                </a:lnTo>
                <a:lnTo>
                  <a:pt x="77285" y="214729"/>
                </a:lnTo>
                <a:lnTo>
                  <a:pt x="81608" y="213888"/>
                </a:lnTo>
                <a:lnTo>
                  <a:pt x="86568" y="212286"/>
                </a:lnTo>
                <a:lnTo>
                  <a:pt x="91953" y="210178"/>
                </a:lnTo>
                <a:lnTo>
                  <a:pt x="95544" y="206692"/>
                </a:lnTo>
                <a:lnTo>
                  <a:pt x="97938" y="202289"/>
                </a:lnTo>
                <a:lnTo>
                  <a:pt x="99532" y="197272"/>
                </a:lnTo>
                <a:lnTo>
                  <a:pt x="101636" y="191847"/>
                </a:lnTo>
                <a:lnTo>
                  <a:pt x="104078" y="186151"/>
                </a:lnTo>
                <a:lnTo>
                  <a:pt x="106744" y="180272"/>
                </a:lnTo>
                <a:lnTo>
                  <a:pt x="108522" y="173233"/>
                </a:lnTo>
                <a:lnTo>
                  <a:pt x="109708" y="165419"/>
                </a:lnTo>
                <a:lnTo>
                  <a:pt x="110498" y="157089"/>
                </a:lnTo>
                <a:lnTo>
                  <a:pt x="111025" y="149455"/>
                </a:lnTo>
                <a:lnTo>
                  <a:pt x="111376" y="142286"/>
                </a:lnTo>
                <a:lnTo>
                  <a:pt x="111610" y="135425"/>
                </a:lnTo>
                <a:lnTo>
                  <a:pt x="110727" y="127732"/>
                </a:lnTo>
                <a:lnTo>
                  <a:pt x="109098" y="119481"/>
                </a:lnTo>
                <a:lnTo>
                  <a:pt x="106975" y="110861"/>
                </a:lnTo>
                <a:lnTo>
                  <a:pt x="104518" y="101993"/>
                </a:lnTo>
                <a:lnTo>
                  <a:pt x="99018" y="83819"/>
                </a:lnTo>
                <a:lnTo>
                  <a:pt x="96097" y="75643"/>
                </a:lnTo>
                <a:lnTo>
                  <a:pt x="93110" y="68113"/>
                </a:lnTo>
                <a:lnTo>
                  <a:pt x="90079" y="61012"/>
                </a:lnTo>
                <a:lnTo>
                  <a:pt x="83941" y="47574"/>
                </a:lnTo>
                <a:lnTo>
                  <a:pt x="67155" y="13105"/>
                </a:lnTo>
                <a:lnTo>
                  <a:pt x="65502" y="10818"/>
                </a:lnTo>
                <a:lnTo>
                  <a:pt x="63360" y="8252"/>
                </a:lnTo>
                <a:lnTo>
                  <a:pt x="55959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4" name="SMARTInkAnnotation35"/>
          <p:cNvSpPr/>
          <p:nvPr/>
        </p:nvSpPr>
        <p:spPr bwMode="auto">
          <a:xfrm>
            <a:off x="7966964" y="5732001"/>
            <a:ext cx="71056" cy="244316"/>
          </a:xfrm>
          <a:custGeom>
            <a:avLst/>
            <a:gdLst/>
            <a:ahLst/>
            <a:cxnLst/>
            <a:rect l="0" t="0" r="0" b="0"/>
            <a:pathLst>
              <a:path w="70760" h="243411">
                <a:moveTo>
                  <a:pt x="0" y="0"/>
                </a:moveTo>
                <a:lnTo>
                  <a:pt x="22257" y="0"/>
                </a:lnTo>
                <a:lnTo>
                  <a:pt x="25231" y="1040"/>
                </a:lnTo>
                <a:lnTo>
                  <a:pt x="28252" y="2773"/>
                </a:lnTo>
                <a:lnTo>
                  <a:pt x="31306" y="4969"/>
                </a:lnTo>
                <a:lnTo>
                  <a:pt x="34381" y="6434"/>
                </a:lnTo>
                <a:lnTo>
                  <a:pt x="37469" y="7410"/>
                </a:lnTo>
                <a:lnTo>
                  <a:pt x="40569" y="8061"/>
                </a:lnTo>
                <a:lnTo>
                  <a:pt x="42634" y="9534"/>
                </a:lnTo>
                <a:lnTo>
                  <a:pt x="44011" y="11557"/>
                </a:lnTo>
                <a:lnTo>
                  <a:pt x="44929" y="13946"/>
                </a:lnTo>
                <a:lnTo>
                  <a:pt x="46581" y="16579"/>
                </a:lnTo>
                <a:lnTo>
                  <a:pt x="48721" y="19375"/>
                </a:lnTo>
                <a:lnTo>
                  <a:pt x="51186" y="22278"/>
                </a:lnTo>
                <a:lnTo>
                  <a:pt x="53870" y="26294"/>
                </a:lnTo>
                <a:lnTo>
                  <a:pt x="56698" y="31052"/>
                </a:lnTo>
                <a:lnTo>
                  <a:pt x="59622" y="36305"/>
                </a:lnTo>
                <a:lnTo>
                  <a:pt x="61572" y="40846"/>
                </a:lnTo>
                <a:lnTo>
                  <a:pt x="62872" y="44915"/>
                </a:lnTo>
                <a:lnTo>
                  <a:pt x="64317" y="52209"/>
                </a:lnTo>
                <a:lnTo>
                  <a:pt x="64958" y="58918"/>
                </a:lnTo>
                <a:lnTo>
                  <a:pt x="66169" y="62163"/>
                </a:lnTo>
                <a:lnTo>
                  <a:pt x="68016" y="65367"/>
                </a:lnTo>
                <a:lnTo>
                  <a:pt x="70285" y="68543"/>
                </a:lnTo>
                <a:lnTo>
                  <a:pt x="70759" y="71700"/>
                </a:lnTo>
                <a:lnTo>
                  <a:pt x="70036" y="74846"/>
                </a:lnTo>
                <a:lnTo>
                  <a:pt x="68514" y="77983"/>
                </a:lnTo>
                <a:lnTo>
                  <a:pt x="67500" y="82155"/>
                </a:lnTo>
                <a:lnTo>
                  <a:pt x="66824" y="87017"/>
                </a:lnTo>
                <a:lnTo>
                  <a:pt x="66373" y="92338"/>
                </a:lnTo>
                <a:lnTo>
                  <a:pt x="65033" y="96926"/>
                </a:lnTo>
                <a:lnTo>
                  <a:pt x="63101" y="101025"/>
                </a:lnTo>
                <a:lnTo>
                  <a:pt x="60773" y="104797"/>
                </a:lnTo>
                <a:lnTo>
                  <a:pt x="58183" y="108352"/>
                </a:lnTo>
                <a:lnTo>
                  <a:pt x="55416" y="111764"/>
                </a:lnTo>
                <a:lnTo>
                  <a:pt x="52533" y="115077"/>
                </a:lnTo>
                <a:lnTo>
                  <a:pt x="49572" y="118326"/>
                </a:lnTo>
                <a:lnTo>
                  <a:pt x="43509" y="124711"/>
                </a:lnTo>
                <a:lnTo>
                  <a:pt x="40438" y="128910"/>
                </a:lnTo>
                <a:lnTo>
                  <a:pt x="37351" y="133789"/>
                </a:lnTo>
                <a:lnTo>
                  <a:pt x="34254" y="139123"/>
                </a:lnTo>
                <a:lnTo>
                  <a:pt x="31150" y="143719"/>
                </a:lnTo>
                <a:lnTo>
                  <a:pt x="28041" y="147823"/>
                </a:lnTo>
                <a:lnTo>
                  <a:pt x="24929" y="151600"/>
                </a:lnTo>
                <a:lnTo>
                  <a:pt x="22855" y="156198"/>
                </a:lnTo>
                <a:lnTo>
                  <a:pt x="21472" y="161343"/>
                </a:lnTo>
                <a:lnTo>
                  <a:pt x="20550" y="166854"/>
                </a:lnTo>
                <a:lnTo>
                  <a:pt x="18896" y="172609"/>
                </a:lnTo>
                <a:lnTo>
                  <a:pt x="16754" y="178526"/>
                </a:lnTo>
                <a:lnTo>
                  <a:pt x="14288" y="184550"/>
                </a:lnTo>
                <a:lnTo>
                  <a:pt x="12642" y="189607"/>
                </a:lnTo>
                <a:lnTo>
                  <a:pt x="11546" y="194019"/>
                </a:lnTo>
                <a:lnTo>
                  <a:pt x="10815" y="197999"/>
                </a:lnTo>
                <a:lnTo>
                  <a:pt x="11366" y="202734"/>
                </a:lnTo>
                <a:lnTo>
                  <a:pt x="12774" y="207971"/>
                </a:lnTo>
                <a:lnTo>
                  <a:pt x="14752" y="213543"/>
                </a:lnTo>
                <a:lnTo>
                  <a:pt x="16069" y="218297"/>
                </a:lnTo>
                <a:lnTo>
                  <a:pt x="16948" y="222508"/>
                </a:lnTo>
                <a:lnTo>
                  <a:pt x="17534" y="226354"/>
                </a:lnTo>
                <a:lnTo>
                  <a:pt x="18964" y="229959"/>
                </a:lnTo>
                <a:lnTo>
                  <a:pt x="20957" y="233402"/>
                </a:lnTo>
                <a:lnTo>
                  <a:pt x="28059" y="24341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5" name="SMARTInkAnnotation36"/>
          <p:cNvSpPr/>
          <p:nvPr/>
        </p:nvSpPr>
        <p:spPr bwMode="auto">
          <a:xfrm>
            <a:off x="8013926" y="5995108"/>
            <a:ext cx="37570" cy="253713"/>
          </a:xfrm>
          <a:custGeom>
            <a:avLst/>
            <a:gdLst/>
            <a:ahLst/>
            <a:cxnLst/>
            <a:rect l="0" t="0" r="0" b="0"/>
            <a:pathLst>
              <a:path w="37413" h="252773">
                <a:moveTo>
                  <a:pt x="37412" y="0"/>
                </a:moveTo>
                <a:lnTo>
                  <a:pt x="37412" y="22007"/>
                </a:lnTo>
                <a:lnTo>
                  <a:pt x="36373" y="26114"/>
                </a:lnTo>
                <a:lnTo>
                  <a:pt x="34641" y="30931"/>
                </a:lnTo>
                <a:lnTo>
                  <a:pt x="32447" y="36225"/>
                </a:lnTo>
                <a:lnTo>
                  <a:pt x="30985" y="41834"/>
                </a:lnTo>
                <a:lnTo>
                  <a:pt x="30009" y="47653"/>
                </a:lnTo>
                <a:lnTo>
                  <a:pt x="29359" y="53613"/>
                </a:lnTo>
                <a:lnTo>
                  <a:pt x="28925" y="60708"/>
                </a:lnTo>
                <a:lnTo>
                  <a:pt x="28445" y="76912"/>
                </a:lnTo>
                <a:lnTo>
                  <a:pt x="28173" y="108548"/>
                </a:lnTo>
                <a:lnTo>
                  <a:pt x="27096" y="119175"/>
                </a:lnTo>
                <a:lnTo>
                  <a:pt x="25339" y="129381"/>
                </a:lnTo>
                <a:lnTo>
                  <a:pt x="23128" y="139304"/>
                </a:lnTo>
                <a:lnTo>
                  <a:pt x="21654" y="149041"/>
                </a:lnTo>
                <a:lnTo>
                  <a:pt x="20671" y="158653"/>
                </a:lnTo>
                <a:lnTo>
                  <a:pt x="20016" y="168182"/>
                </a:lnTo>
                <a:lnTo>
                  <a:pt x="18541" y="177655"/>
                </a:lnTo>
                <a:lnTo>
                  <a:pt x="16517" y="187090"/>
                </a:lnTo>
                <a:lnTo>
                  <a:pt x="14129" y="196502"/>
                </a:lnTo>
                <a:lnTo>
                  <a:pt x="11498" y="204856"/>
                </a:lnTo>
                <a:lnTo>
                  <a:pt x="8705" y="212506"/>
                </a:lnTo>
                <a:lnTo>
                  <a:pt x="5803" y="219687"/>
                </a:lnTo>
                <a:lnTo>
                  <a:pt x="3869" y="226555"/>
                </a:lnTo>
                <a:lnTo>
                  <a:pt x="2579" y="233214"/>
                </a:lnTo>
                <a:lnTo>
                  <a:pt x="0" y="25277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6" name="SMARTInkAnnotation37"/>
          <p:cNvSpPr/>
          <p:nvPr/>
        </p:nvSpPr>
        <p:spPr bwMode="auto">
          <a:xfrm>
            <a:off x="4792369" y="5055437"/>
            <a:ext cx="18785" cy="197332"/>
          </a:xfrm>
          <a:custGeom>
            <a:avLst/>
            <a:gdLst/>
            <a:ahLst/>
            <a:cxnLst/>
            <a:rect l="0" t="0" r="0" b="0"/>
            <a:pathLst>
              <a:path w="18707" h="196601">
                <a:moveTo>
                  <a:pt x="9353" y="0"/>
                </a:moveTo>
                <a:lnTo>
                  <a:pt x="9353" y="13030"/>
                </a:lnTo>
                <a:lnTo>
                  <a:pt x="10393" y="15968"/>
                </a:lnTo>
                <a:lnTo>
                  <a:pt x="12125" y="18967"/>
                </a:lnTo>
                <a:lnTo>
                  <a:pt x="14318" y="22006"/>
                </a:lnTo>
                <a:lnTo>
                  <a:pt x="15781" y="25073"/>
                </a:lnTo>
                <a:lnTo>
                  <a:pt x="16757" y="28157"/>
                </a:lnTo>
                <a:lnTo>
                  <a:pt x="17406" y="31254"/>
                </a:lnTo>
                <a:lnTo>
                  <a:pt x="17840" y="35399"/>
                </a:lnTo>
                <a:lnTo>
                  <a:pt x="18129" y="40242"/>
                </a:lnTo>
                <a:lnTo>
                  <a:pt x="18322" y="45552"/>
                </a:lnTo>
                <a:lnTo>
                  <a:pt x="18592" y="67935"/>
                </a:lnTo>
                <a:lnTo>
                  <a:pt x="18706" y="160415"/>
                </a:lnTo>
                <a:lnTo>
                  <a:pt x="17667" y="165195"/>
                </a:lnTo>
                <a:lnTo>
                  <a:pt x="15935" y="170463"/>
                </a:lnTo>
                <a:lnTo>
                  <a:pt x="13741" y="176054"/>
                </a:lnTo>
                <a:lnTo>
                  <a:pt x="11240" y="179782"/>
                </a:lnTo>
                <a:lnTo>
                  <a:pt x="8533" y="182267"/>
                </a:lnTo>
                <a:lnTo>
                  <a:pt x="5689" y="183925"/>
                </a:lnTo>
                <a:lnTo>
                  <a:pt x="3793" y="186069"/>
                </a:lnTo>
                <a:lnTo>
                  <a:pt x="2528" y="188539"/>
                </a:lnTo>
                <a:lnTo>
                  <a:pt x="0" y="19660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7" name="SMARTInkAnnotation38"/>
          <p:cNvSpPr/>
          <p:nvPr/>
        </p:nvSpPr>
        <p:spPr bwMode="auto">
          <a:xfrm>
            <a:off x="4820546" y="5243371"/>
            <a:ext cx="56355" cy="187935"/>
          </a:xfrm>
          <a:custGeom>
            <a:avLst/>
            <a:gdLst/>
            <a:ahLst/>
            <a:cxnLst/>
            <a:rect l="0" t="0" r="0" b="0"/>
            <a:pathLst>
              <a:path w="56120" h="187239">
                <a:moveTo>
                  <a:pt x="0" y="0"/>
                </a:moveTo>
                <a:lnTo>
                  <a:pt x="4965" y="4969"/>
                </a:lnTo>
                <a:lnTo>
                  <a:pt x="6428" y="7473"/>
                </a:lnTo>
                <a:lnTo>
                  <a:pt x="8053" y="13030"/>
                </a:lnTo>
                <a:lnTo>
                  <a:pt x="9525" y="15968"/>
                </a:lnTo>
                <a:lnTo>
                  <a:pt x="11547" y="18967"/>
                </a:lnTo>
                <a:lnTo>
                  <a:pt x="13933" y="22006"/>
                </a:lnTo>
                <a:lnTo>
                  <a:pt x="16564" y="27154"/>
                </a:lnTo>
                <a:lnTo>
                  <a:pt x="19356" y="33706"/>
                </a:lnTo>
                <a:lnTo>
                  <a:pt x="22257" y="41194"/>
                </a:lnTo>
                <a:lnTo>
                  <a:pt x="25231" y="48267"/>
                </a:lnTo>
                <a:lnTo>
                  <a:pt x="28252" y="55063"/>
                </a:lnTo>
                <a:lnTo>
                  <a:pt x="31306" y="61673"/>
                </a:lnTo>
                <a:lnTo>
                  <a:pt x="33341" y="69201"/>
                </a:lnTo>
                <a:lnTo>
                  <a:pt x="34698" y="77341"/>
                </a:lnTo>
                <a:lnTo>
                  <a:pt x="35603" y="85887"/>
                </a:lnTo>
                <a:lnTo>
                  <a:pt x="37245" y="94706"/>
                </a:lnTo>
                <a:lnTo>
                  <a:pt x="39379" y="103706"/>
                </a:lnTo>
                <a:lnTo>
                  <a:pt x="41841" y="112826"/>
                </a:lnTo>
                <a:lnTo>
                  <a:pt x="47348" y="131281"/>
                </a:lnTo>
                <a:lnTo>
                  <a:pt x="50272" y="140572"/>
                </a:lnTo>
                <a:lnTo>
                  <a:pt x="52221" y="148846"/>
                </a:lnTo>
                <a:lnTo>
                  <a:pt x="53520" y="156442"/>
                </a:lnTo>
                <a:lnTo>
                  <a:pt x="54386" y="163587"/>
                </a:lnTo>
                <a:lnTo>
                  <a:pt x="54964" y="169390"/>
                </a:lnTo>
                <a:lnTo>
                  <a:pt x="55349" y="174299"/>
                </a:lnTo>
                <a:lnTo>
                  <a:pt x="56119" y="18723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8" name="SMARTInkAnnotation39"/>
          <p:cNvSpPr/>
          <p:nvPr/>
        </p:nvSpPr>
        <p:spPr bwMode="auto">
          <a:xfrm>
            <a:off x="1063628" y="5243372"/>
            <a:ext cx="685639" cy="366472"/>
          </a:xfrm>
          <a:custGeom>
            <a:avLst/>
            <a:gdLst/>
            <a:ahLst/>
            <a:cxnLst/>
            <a:rect l="0" t="0" r="0" b="0"/>
            <a:pathLst>
              <a:path w="682782" h="365115">
                <a:moveTo>
                  <a:pt x="682781" y="0"/>
                </a:moveTo>
                <a:lnTo>
                  <a:pt x="667885" y="4969"/>
                </a:lnTo>
                <a:lnTo>
                  <a:pt x="648691" y="8061"/>
                </a:lnTo>
                <a:lnTo>
                  <a:pt x="630564" y="11557"/>
                </a:lnTo>
                <a:lnTo>
                  <a:pt x="608651" y="16579"/>
                </a:lnTo>
                <a:lnTo>
                  <a:pt x="571904" y="25254"/>
                </a:lnTo>
                <a:lnTo>
                  <a:pt x="543435" y="31335"/>
                </a:lnTo>
                <a:lnTo>
                  <a:pt x="529607" y="35452"/>
                </a:lnTo>
                <a:lnTo>
                  <a:pt x="516232" y="40279"/>
                </a:lnTo>
                <a:lnTo>
                  <a:pt x="459932" y="62972"/>
                </a:lnTo>
                <a:lnTo>
                  <a:pt x="443801" y="70067"/>
                </a:lnTo>
                <a:lnTo>
                  <a:pt x="392346" y="93922"/>
                </a:lnTo>
                <a:lnTo>
                  <a:pt x="359707" y="107970"/>
                </a:lnTo>
                <a:lnTo>
                  <a:pt x="343729" y="115669"/>
                </a:lnTo>
                <a:lnTo>
                  <a:pt x="327880" y="123922"/>
                </a:lnTo>
                <a:lnTo>
                  <a:pt x="296415" y="141414"/>
                </a:lnTo>
                <a:lnTo>
                  <a:pt x="265109" y="159591"/>
                </a:lnTo>
                <a:lnTo>
                  <a:pt x="250526" y="169847"/>
                </a:lnTo>
                <a:lnTo>
                  <a:pt x="236646" y="180845"/>
                </a:lnTo>
                <a:lnTo>
                  <a:pt x="223236" y="192338"/>
                </a:lnTo>
                <a:lnTo>
                  <a:pt x="209100" y="203120"/>
                </a:lnTo>
                <a:lnTo>
                  <a:pt x="194480" y="213430"/>
                </a:lnTo>
                <a:lnTo>
                  <a:pt x="179537" y="223423"/>
                </a:lnTo>
                <a:lnTo>
                  <a:pt x="151848" y="242848"/>
                </a:lnTo>
                <a:lnTo>
                  <a:pt x="138645" y="252397"/>
                </a:lnTo>
                <a:lnTo>
                  <a:pt x="125686" y="262924"/>
                </a:lnTo>
                <a:lnTo>
                  <a:pt x="112889" y="274103"/>
                </a:lnTo>
                <a:lnTo>
                  <a:pt x="100202" y="285716"/>
                </a:lnTo>
                <a:lnTo>
                  <a:pt x="88625" y="295539"/>
                </a:lnTo>
                <a:lnTo>
                  <a:pt x="77790" y="304168"/>
                </a:lnTo>
                <a:lnTo>
                  <a:pt x="67449" y="312001"/>
                </a:lnTo>
                <a:lnTo>
                  <a:pt x="47644" y="326252"/>
                </a:lnTo>
                <a:lnTo>
                  <a:pt x="37999" y="332965"/>
                </a:lnTo>
                <a:lnTo>
                  <a:pt x="24510" y="343198"/>
                </a:lnTo>
                <a:lnTo>
                  <a:pt x="15050" y="351213"/>
                </a:lnTo>
                <a:lnTo>
                  <a:pt x="11073" y="354807"/>
                </a:lnTo>
                <a:lnTo>
                  <a:pt x="0" y="36511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49" name="SMARTInkAnnotation40"/>
          <p:cNvSpPr/>
          <p:nvPr/>
        </p:nvSpPr>
        <p:spPr bwMode="auto">
          <a:xfrm>
            <a:off x="1082800" y="5130611"/>
            <a:ext cx="591329" cy="460440"/>
          </a:xfrm>
          <a:custGeom>
            <a:avLst/>
            <a:gdLst/>
            <a:ahLst/>
            <a:cxnLst/>
            <a:rect l="0" t="0" r="0" b="0"/>
            <a:pathLst>
              <a:path w="588865" h="458735">
                <a:moveTo>
                  <a:pt x="8968" y="0"/>
                </a:moveTo>
                <a:lnTo>
                  <a:pt x="915" y="0"/>
                </a:lnTo>
                <a:lnTo>
                  <a:pt x="482" y="1040"/>
                </a:lnTo>
                <a:lnTo>
                  <a:pt x="0" y="4969"/>
                </a:lnTo>
                <a:lnTo>
                  <a:pt x="911" y="7473"/>
                </a:lnTo>
                <a:lnTo>
                  <a:pt x="4694" y="13030"/>
                </a:lnTo>
                <a:lnTo>
                  <a:pt x="12667" y="22006"/>
                </a:lnTo>
                <a:lnTo>
                  <a:pt x="18579" y="33706"/>
                </a:lnTo>
                <a:lnTo>
                  <a:pt x="21611" y="41194"/>
                </a:lnTo>
                <a:lnTo>
                  <a:pt x="30522" y="55063"/>
                </a:lnTo>
                <a:lnTo>
                  <a:pt x="42450" y="68161"/>
                </a:lnTo>
                <a:lnTo>
                  <a:pt x="66693" y="88272"/>
                </a:lnTo>
                <a:lnTo>
                  <a:pt x="75511" y="96295"/>
                </a:lnTo>
                <a:lnTo>
                  <a:pt x="84507" y="104765"/>
                </a:lnTo>
                <a:lnTo>
                  <a:pt x="95701" y="113532"/>
                </a:lnTo>
                <a:lnTo>
                  <a:pt x="108359" y="122498"/>
                </a:lnTo>
                <a:lnTo>
                  <a:pt x="121995" y="131595"/>
                </a:lnTo>
                <a:lnTo>
                  <a:pt x="148230" y="150026"/>
                </a:lnTo>
                <a:lnTo>
                  <a:pt x="161046" y="159309"/>
                </a:lnTo>
                <a:lnTo>
                  <a:pt x="208875" y="192255"/>
                </a:lnTo>
                <a:lnTo>
                  <a:pt x="262537" y="228368"/>
                </a:lnTo>
                <a:lnTo>
                  <a:pt x="296604" y="250247"/>
                </a:lnTo>
                <a:lnTo>
                  <a:pt x="330105" y="271414"/>
                </a:lnTo>
                <a:lnTo>
                  <a:pt x="382982" y="305683"/>
                </a:lnTo>
                <a:lnTo>
                  <a:pt x="415954" y="326218"/>
                </a:lnTo>
                <a:lnTo>
                  <a:pt x="430982" y="336063"/>
                </a:lnTo>
                <a:lnTo>
                  <a:pt x="458764" y="355323"/>
                </a:lnTo>
                <a:lnTo>
                  <a:pt x="520321" y="399732"/>
                </a:lnTo>
                <a:lnTo>
                  <a:pt x="530698" y="406916"/>
                </a:lnTo>
                <a:lnTo>
                  <a:pt x="547770" y="420447"/>
                </a:lnTo>
                <a:lnTo>
                  <a:pt x="561247" y="432356"/>
                </a:lnTo>
                <a:lnTo>
                  <a:pt x="574676" y="444908"/>
                </a:lnTo>
                <a:lnTo>
                  <a:pt x="588864" y="45873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0" name="SMARTInkAnnotation41"/>
          <p:cNvSpPr/>
          <p:nvPr/>
        </p:nvSpPr>
        <p:spPr bwMode="auto">
          <a:xfrm>
            <a:off x="1298436" y="5666611"/>
            <a:ext cx="159670" cy="450652"/>
          </a:xfrm>
          <a:custGeom>
            <a:avLst/>
            <a:gdLst/>
            <a:ahLst/>
            <a:cxnLst/>
            <a:rect l="0" t="0" r="0" b="0"/>
            <a:pathLst>
              <a:path w="159005" h="448983">
                <a:moveTo>
                  <a:pt x="0" y="8976"/>
                </a:moveTo>
                <a:lnTo>
                  <a:pt x="0" y="0"/>
                </a:lnTo>
                <a:lnTo>
                  <a:pt x="0" y="4699"/>
                </a:lnTo>
                <a:lnTo>
                  <a:pt x="1040" y="7165"/>
                </a:lnTo>
                <a:lnTo>
                  <a:pt x="4966" y="12679"/>
                </a:lnTo>
                <a:lnTo>
                  <a:pt x="6428" y="15605"/>
                </a:lnTo>
                <a:lnTo>
                  <a:pt x="8053" y="21631"/>
                </a:lnTo>
                <a:lnTo>
                  <a:pt x="9096" y="35016"/>
                </a:lnTo>
                <a:lnTo>
                  <a:pt x="9303" y="56614"/>
                </a:lnTo>
                <a:lnTo>
                  <a:pt x="9353" y="205976"/>
                </a:lnTo>
                <a:lnTo>
                  <a:pt x="8314" y="214165"/>
                </a:lnTo>
                <a:lnTo>
                  <a:pt x="6582" y="221705"/>
                </a:lnTo>
                <a:lnTo>
                  <a:pt x="4388" y="228811"/>
                </a:lnTo>
                <a:lnTo>
                  <a:pt x="3965" y="235629"/>
                </a:lnTo>
                <a:lnTo>
                  <a:pt x="6266" y="248752"/>
                </a:lnTo>
                <a:lnTo>
                  <a:pt x="7981" y="261520"/>
                </a:lnTo>
                <a:lnTo>
                  <a:pt x="8744" y="274129"/>
                </a:lnTo>
                <a:lnTo>
                  <a:pt x="9082" y="286668"/>
                </a:lnTo>
                <a:lnTo>
                  <a:pt x="9338" y="307997"/>
                </a:lnTo>
                <a:lnTo>
                  <a:pt x="9353" y="317472"/>
                </a:lnTo>
                <a:lnTo>
                  <a:pt x="9353" y="309820"/>
                </a:lnTo>
                <a:lnTo>
                  <a:pt x="14319" y="298992"/>
                </a:lnTo>
                <a:lnTo>
                  <a:pt x="16756" y="291130"/>
                </a:lnTo>
                <a:lnTo>
                  <a:pt x="18321" y="277607"/>
                </a:lnTo>
                <a:lnTo>
                  <a:pt x="18535" y="268450"/>
                </a:lnTo>
                <a:lnTo>
                  <a:pt x="18593" y="263095"/>
                </a:lnTo>
                <a:lnTo>
                  <a:pt x="19670" y="258485"/>
                </a:lnTo>
                <a:lnTo>
                  <a:pt x="23638" y="250590"/>
                </a:lnTo>
                <a:lnTo>
                  <a:pt x="26094" y="240839"/>
                </a:lnTo>
                <a:lnTo>
                  <a:pt x="26750" y="235325"/>
                </a:lnTo>
                <a:lnTo>
                  <a:pt x="30249" y="226427"/>
                </a:lnTo>
                <a:lnTo>
                  <a:pt x="32637" y="222597"/>
                </a:lnTo>
                <a:lnTo>
                  <a:pt x="35268" y="217964"/>
                </a:lnTo>
                <a:lnTo>
                  <a:pt x="45047" y="199490"/>
                </a:lnTo>
                <a:lnTo>
                  <a:pt x="51222" y="187245"/>
                </a:lnTo>
                <a:lnTo>
                  <a:pt x="53894" y="183994"/>
                </a:lnTo>
                <a:lnTo>
                  <a:pt x="56714" y="181826"/>
                </a:lnTo>
                <a:lnTo>
                  <a:pt x="59633" y="180381"/>
                </a:lnTo>
                <a:lnTo>
                  <a:pt x="61580" y="178377"/>
                </a:lnTo>
                <a:lnTo>
                  <a:pt x="62877" y="176001"/>
                </a:lnTo>
                <a:lnTo>
                  <a:pt x="63742" y="173377"/>
                </a:lnTo>
                <a:lnTo>
                  <a:pt x="65358" y="171627"/>
                </a:lnTo>
                <a:lnTo>
                  <a:pt x="67475" y="170462"/>
                </a:lnTo>
                <a:lnTo>
                  <a:pt x="73373" y="168590"/>
                </a:lnTo>
                <a:lnTo>
                  <a:pt x="76951" y="171108"/>
                </a:lnTo>
                <a:lnTo>
                  <a:pt x="79361" y="173235"/>
                </a:lnTo>
                <a:lnTo>
                  <a:pt x="80967" y="175695"/>
                </a:lnTo>
                <a:lnTo>
                  <a:pt x="84266" y="184124"/>
                </a:lnTo>
                <a:lnTo>
                  <a:pt x="88721" y="190148"/>
                </a:lnTo>
                <a:lnTo>
                  <a:pt x="91364" y="193210"/>
                </a:lnTo>
                <a:lnTo>
                  <a:pt x="94165" y="196293"/>
                </a:lnTo>
                <a:lnTo>
                  <a:pt x="97072" y="199387"/>
                </a:lnTo>
                <a:lnTo>
                  <a:pt x="99010" y="203531"/>
                </a:lnTo>
                <a:lnTo>
                  <a:pt x="101162" y="213683"/>
                </a:lnTo>
                <a:lnTo>
                  <a:pt x="104891" y="225129"/>
                </a:lnTo>
                <a:lnTo>
                  <a:pt x="107340" y="231094"/>
                </a:lnTo>
                <a:lnTo>
                  <a:pt x="108973" y="238192"/>
                </a:lnTo>
                <a:lnTo>
                  <a:pt x="110061" y="246044"/>
                </a:lnTo>
                <a:lnTo>
                  <a:pt x="110787" y="254399"/>
                </a:lnTo>
                <a:lnTo>
                  <a:pt x="112310" y="262050"/>
                </a:lnTo>
                <a:lnTo>
                  <a:pt x="114364" y="269231"/>
                </a:lnTo>
                <a:lnTo>
                  <a:pt x="118379" y="282757"/>
                </a:lnTo>
                <a:lnTo>
                  <a:pt x="120164" y="295703"/>
                </a:lnTo>
                <a:lnTo>
                  <a:pt x="121679" y="303109"/>
                </a:lnTo>
                <a:lnTo>
                  <a:pt x="123728" y="311167"/>
                </a:lnTo>
                <a:lnTo>
                  <a:pt x="126134" y="319659"/>
                </a:lnTo>
                <a:lnTo>
                  <a:pt x="127737" y="328441"/>
                </a:lnTo>
                <a:lnTo>
                  <a:pt x="128806" y="337416"/>
                </a:lnTo>
                <a:lnTo>
                  <a:pt x="129519" y="346521"/>
                </a:lnTo>
                <a:lnTo>
                  <a:pt x="129994" y="354670"/>
                </a:lnTo>
                <a:lnTo>
                  <a:pt x="130522" y="369274"/>
                </a:lnTo>
                <a:lnTo>
                  <a:pt x="133528" y="382699"/>
                </a:lnTo>
                <a:lnTo>
                  <a:pt x="137289" y="394560"/>
                </a:lnTo>
                <a:lnTo>
                  <a:pt x="140445" y="408126"/>
                </a:lnTo>
                <a:lnTo>
                  <a:pt x="144867" y="419037"/>
                </a:lnTo>
                <a:lnTo>
                  <a:pt x="148233" y="431906"/>
                </a:lnTo>
                <a:lnTo>
                  <a:pt x="149371" y="444534"/>
                </a:lnTo>
                <a:lnTo>
                  <a:pt x="149651" y="448982"/>
                </a:lnTo>
                <a:lnTo>
                  <a:pt x="149651" y="444015"/>
                </a:lnTo>
                <a:lnTo>
                  <a:pt x="150690" y="442552"/>
                </a:lnTo>
                <a:lnTo>
                  <a:pt x="152422" y="441576"/>
                </a:lnTo>
                <a:lnTo>
                  <a:pt x="154616" y="440926"/>
                </a:lnTo>
                <a:lnTo>
                  <a:pt x="156079" y="439451"/>
                </a:lnTo>
                <a:lnTo>
                  <a:pt x="157054" y="437428"/>
                </a:lnTo>
                <a:lnTo>
                  <a:pt x="159004" y="430263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1" name="SMARTInkAnnotation42"/>
          <p:cNvSpPr/>
          <p:nvPr/>
        </p:nvSpPr>
        <p:spPr bwMode="auto">
          <a:xfrm>
            <a:off x="1542635" y="5703810"/>
            <a:ext cx="164995" cy="385267"/>
          </a:xfrm>
          <a:custGeom>
            <a:avLst/>
            <a:gdLst/>
            <a:ahLst/>
            <a:cxnLst/>
            <a:rect l="0" t="0" r="0" b="0"/>
            <a:pathLst>
              <a:path w="164308" h="383840">
                <a:moveTo>
                  <a:pt x="0" y="0"/>
                </a:moveTo>
                <a:lnTo>
                  <a:pt x="0" y="13031"/>
                </a:lnTo>
                <a:lnTo>
                  <a:pt x="2772" y="21741"/>
                </a:lnTo>
                <a:lnTo>
                  <a:pt x="4966" y="26977"/>
                </a:lnTo>
                <a:lnTo>
                  <a:pt x="6428" y="33588"/>
                </a:lnTo>
                <a:lnTo>
                  <a:pt x="7403" y="41116"/>
                </a:lnTo>
                <a:lnTo>
                  <a:pt x="8053" y="49255"/>
                </a:lnTo>
                <a:lnTo>
                  <a:pt x="9526" y="56762"/>
                </a:lnTo>
                <a:lnTo>
                  <a:pt x="11547" y="63846"/>
                </a:lnTo>
                <a:lnTo>
                  <a:pt x="13934" y="70650"/>
                </a:lnTo>
                <a:lnTo>
                  <a:pt x="15525" y="78307"/>
                </a:lnTo>
                <a:lnTo>
                  <a:pt x="16586" y="86531"/>
                </a:lnTo>
                <a:lnTo>
                  <a:pt x="17293" y="95135"/>
                </a:lnTo>
                <a:lnTo>
                  <a:pt x="17764" y="103992"/>
                </a:lnTo>
                <a:lnTo>
                  <a:pt x="18288" y="122154"/>
                </a:lnTo>
                <a:lnTo>
                  <a:pt x="18670" y="185976"/>
                </a:lnTo>
                <a:lnTo>
                  <a:pt x="19721" y="195759"/>
                </a:lnTo>
                <a:lnTo>
                  <a:pt x="21462" y="205401"/>
                </a:lnTo>
                <a:lnTo>
                  <a:pt x="23661" y="214950"/>
                </a:lnTo>
                <a:lnTo>
                  <a:pt x="25127" y="224437"/>
                </a:lnTo>
                <a:lnTo>
                  <a:pt x="26105" y="233881"/>
                </a:lnTo>
                <a:lnTo>
                  <a:pt x="26757" y="243299"/>
                </a:lnTo>
                <a:lnTo>
                  <a:pt x="27481" y="259311"/>
                </a:lnTo>
                <a:lnTo>
                  <a:pt x="27888" y="280021"/>
                </a:lnTo>
                <a:lnTo>
                  <a:pt x="28060" y="327104"/>
                </a:lnTo>
                <a:lnTo>
                  <a:pt x="28060" y="314587"/>
                </a:lnTo>
                <a:lnTo>
                  <a:pt x="30831" y="305904"/>
                </a:lnTo>
                <a:lnTo>
                  <a:pt x="34488" y="296150"/>
                </a:lnTo>
                <a:lnTo>
                  <a:pt x="36113" y="288347"/>
                </a:lnTo>
                <a:lnTo>
                  <a:pt x="39607" y="278638"/>
                </a:lnTo>
                <a:lnTo>
                  <a:pt x="43584" y="267389"/>
                </a:lnTo>
                <a:lnTo>
                  <a:pt x="45352" y="255454"/>
                </a:lnTo>
                <a:lnTo>
                  <a:pt x="46863" y="249359"/>
                </a:lnTo>
                <a:lnTo>
                  <a:pt x="48909" y="243215"/>
                </a:lnTo>
                <a:lnTo>
                  <a:pt x="53954" y="231880"/>
                </a:lnTo>
                <a:lnTo>
                  <a:pt x="56754" y="227402"/>
                </a:lnTo>
                <a:lnTo>
                  <a:pt x="59660" y="223376"/>
                </a:lnTo>
                <a:lnTo>
                  <a:pt x="62889" y="213355"/>
                </a:lnTo>
                <a:lnTo>
                  <a:pt x="63750" y="207770"/>
                </a:lnTo>
                <a:lnTo>
                  <a:pt x="67478" y="198791"/>
                </a:lnTo>
                <a:lnTo>
                  <a:pt x="71560" y="191332"/>
                </a:lnTo>
                <a:lnTo>
                  <a:pt x="73374" y="184550"/>
                </a:lnTo>
                <a:lnTo>
                  <a:pt x="74897" y="182326"/>
                </a:lnTo>
                <a:lnTo>
                  <a:pt x="76952" y="180843"/>
                </a:lnTo>
                <a:lnTo>
                  <a:pt x="79361" y="179854"/>
                </a:lnTo>
                <a:lnTo>
                  <a:pt x="82006" y="178155"/>
                </a:lnTo>
                <a:lnTo>
                  <a:pt x="84809" y="175981"/>
                </a:lnTo>
                <a:lnTo>
                  <a:pt x="87717" y="173493"/>
                </a:lnTo>
                <a:lnTo>
                  <a:pt x="90694" y="171833"/>
                </a:lnTo>
                <a:lnTo>
                  <a:pt x="93719" y="170727"/>
                </a:lnTo>
                <a:lnTo>
                  <a:pt x="96774" y="169990"/>
                </a:lnTo>
                <a:lnTo>
                  <a:pt x="99851" y="170538"/>
                </a:lnTo>
                <a:lnTo>
                  <a:pt x="102941" y="171944"/>
                </a:lnTo>
                <a:lnTo>
                  <a:pt x="110402" y="176704"/>
                </a:lnTo>
                <a:lnTo>
                  <a:pt x="114193" y="180129"/>
                </a:lnTo>
                <a:lnTo>
                  <a:pt x="116660" y="182499"/>
                </a:lnTo>
                <a:lnTo>
                  <a:pt x="118303" y="186159"/>
                </a:lnTo>
                <a:lnTo>
                  <a:pt x="120130" y="195774"/>
                </a:lnTo>
                <a:lnTo>
                  <a:pt x="123713" y="204208"/>
                </a:lnTo>
                <a:lnTo>
                  <a:pt x="128770" y="212464"/>
                </a:lnTo>
                <a:lnTo>
                  <a:pt x="131573" y="217578"/>
                </a:lnTo>
                <a:lnTo>
                  <a:pt x="140484" y="234715"/>
                </a:lnTo>
                <a:lnTo>
                  <a:pt x="143540" y="240734"/>
                </a:lnTo>
                <a:lnTo>
                  <a:pt x="145577" y="246827"/>
                </a:lnTo>
                <a:lnTo>
                  <a:pt x="146935" y="252970"/>
                </a:lnTo>
                <a:lnTo>
                  <a:pt x="147840" y="259145"/>
                </a:lnTo>
                <a:lnTo>
                  <a:pt x="151617" y="268780"/>
                </a:lnTo>
                <a:lnTo>
                  <a:pt x="154080" y="272806"/>
                </a:lnTo>
                <a:lnTo>
                  <a:pt x="156815" y="282826"/>
                </a:lnTo>
                <a:lnTo>
                  <a:pt x="158031" y="294215"/>
                </a:lnTo>
                <a:lnTo>
                  <a:pt x="158356" y="300165"/>
                </a:lnTo>
                <a:lnTo>
                  <a:pt x="158572" y="306211"/>
                </a:lnTo>
                <a:lnTo>
                  <a:pt x="159755" y="311283"/>
                </a:lnTo>
                <a:lnTo>
                  <a:pt x="163841" y="319692"/>
                </a:lnTo>
                <a:lnTo>
                  <a:pt x="164307" y="324431"/>
                </a:lnTo>
                <a:lnTo>
                  <a:pt x="162054" y="335243"/>
                </a:lnTo>
                <a:lnTo>
                  <a:pt x="160360" y="344210"/>
                </a:lnTo>
                <a:lnTo>
                  <a:pt x="159406" y="355107"/>
                </a:lnTo>
                <a:lnTo>
                  <a:pt x="159272" y="358443"/>
                </a:lnTo>
                <a:lnTo>
                  <a:pt x="158143" y="360667"/>
                </a:lnTo>
                <a:lnTo>
                  <a:pt x="156352" y="362150"/>
                </a:lnTo>
                <a:lnTo>
                  <a:pt x="154118" y="363137"/>
                </a:lnTo>
                <a:lnTo>
                  <a:pt x="152629" y="364837"/>
                </a:lnTo>
                <a:lnTo>
                  <a:pt x="151636" y="367010"/>
                </a:lnTo>
                <a:lnTo>
                  <a:pt x="150975" y="369499"/>
                </a:lnTo>
                <a:lnTo>
                  <a:pt x="147468" y="375038"/>
                </a:lnTo>
                <a:lnTo>
                  <a:pt x="145078" y="377971"/>
                </a:lnTo>
                <a:lnTo>
                  <a:pt x="142445" y="379927"/>
                </a:lnTo>
                <a:lnTo>
                  <a:pt x="139651" y="381231"/>
                </a:lnTo>
                <a:lnTo>
                  <a:pt x="132664" y="383323"/>
                </a:lnTo>
                <a:lnTo>
                  <a:pt x="128938" y="383609"/>
                </a:lnTo>
                <a:lnTo>
                  <a:pt x="123043" y="383793"/>
                </a:lnTo>
                <a:lnTo>
                  <a:pt x="112238" y="38383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2" name="SMARTInkAnnotation43"/>
          <p:cNvSpPr/>
          <p:nvPr/>
        </p:nvSpPr>
        <p:spPr bwMode="auto">
          <a:xfrm>
            <a:off x="1796228" y="6136059"/>
            <a:ext cx="18785" cy="169142"/>
          </a:xfrm>
          <a:custGeom>
            <a:avLst/>
            <a:gdLst/>
            <a:ahLst/>
            <a:cxnLst/>
            <a:rect l="0" t="0" r="0" b="0"/>
            <a:pathLst>
              <a:path w="18707" h="168516">
                <a:moveTo>
                  <a:pt x="18706" y="0"/>
                </a:moveTo>
                <a:lnTo>
                  <a:pt x="18706" y="48983"/>
                </a:lnTo>
                <a:lnTo>
                  <a:pt x="17667" y="58661"/>
                </a:lnTo>
                <a:lnTo>
                  <a:pt x="15935" y="69274"/>
                </a:lnTo>
                <a:lnTo>
                  <a:pt x="13741" y="80509"/>
                </a:lnTo>
                <a:lnTo>
                  <a:pt x="12278" y="91120"/>
                </a:lnTo>
                <a:lnTo>
                  <a:pt x="11303" y="101315"/>
                </a:lnTo>
                <a:lnTo>
                  <a:pt x="10653" y="111233"/>
                </a:lnTo>
                <a:lnTo>
                  <a:pt x="9181" y="119925"/>
                </a:lnTo>
                <a:lnTo>
                  <a:pt x="7159" y="127800"/>
                </a:lnTo>
                <a:lnTo>
                  <a:pt x="4773" y="135130"/>
                </a:lnTo>
                <a:lnTo>
                  <a:pt x="3182" y="142098"/>
                </a:lnTo>
                <a:lnTo>
                  <a:pt x="2121" y="148823"/>
                </a:lnTo>
                <a:lnTo>
                  <a:pt x="0" y="168515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3" name="SMARTInkAnnotation44"/>
          <p:cNvSpPr/>
          <p:nvPr/>
        </p:nvSpPr>
        <p:spPr bwMode="auto">
          <a:xfrm>
            <a:off x="1937111" y="5844761"/>
            <a:ext cx="84532" cy="131389"/>
          </a:xfrm>
          <a:custGeom>
            <a:avLst/>
            <a:gdLst/>
            <a:ahLst/>
            <a:cxnLst/>
            <a:rect l="0" t="0" r="0" b="0"/>
            <a:pathLst>
              <a:path w="84180" h="130902">
                <a:moveTo>
                  <a:pt x="0" y="0"/>
                </a:moveTo>
                <a:lnTo>
                  <a:pt x="0" y="76330"/>
                </a:lnTo>
                <a:lnTo>
                  <a:pt x="1039" y="81052"/>
                </a:lnTo>
                <a:lnTo>
                  <a:pt x="2771" y="86281"/>
                </a:lnTo>
                <a:lnTo>
                  <a:pt x="4965" y="91848"/>
                </a:lnTo>
                <a:lnTo>
                  <a:pt x="7467" y="96599"/>
                </a:lnTo>
                <a:lnTo>
                  <a:pt x="10174" y="100807"/>
                </a:lnTo>
                <a:lnTo>
                  <a:pt x="13018" y="104652"/>
                </a:lnTo>
                <a:lnTo>
                  <a:pt x="15954" y="108256"/>
                </a:lnTo>
                <a:lnTo>
                  <a:pt x="18950" y="111699"/>
                </a:lnTo>
                <a:lnTo>
                  <a:pt x="21986" y="115034"/>
                </a:lnTo>
                <a:lnTo>
                  <a:pt x="28132" y="121514"/>
                </a:lnTo>
                <a:lnTo>
                  <a:pt x="31225" y="124698"/>
                </a:lnTo>
                <a:lnTo>
                  <a:pt x="34327" y="126821"/>
                </a:lnTo>
                <a:lnTo>
                  <a:pt x="37434" y="128236"/>
                </a:lnTo>
                <a:lnTo>
                  <a:pt x="40545" y="129179"/>
                </a:lnTo>
                <a:lnTo>
                  <a:pt x="44697" y="129808"/>
                </a:lnTo>
                <a:lnTo>
                  <a:pt x="49543" y="130228"/>
                </a:lnTo>
                <a:lnTo>
                  <a:pt x="59432" y="130694"/>
                </a:lnTo>
                <a:lnTo>
                  <a:pt x="67291" y="130901"/>
                </a:lnTo>
                <a:lnTo>
                  <a:pt x="70842" y="129916"/>
                </a:lnTo>
                <a:lnTo>
                  <a:pt x="74248" y="128220"/>
                </a:lnTo>
                <a:lnTo>
                  <a:pt x="84179" y="121705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4" name="SMARTInkAnnotation45"/>
          <p:cNvSpPr/>
          <p:nvPr/>
        </p:nvSpPr>
        <p:spPr bwMode="auto">
          <a:xfrm>
            <a:off x="1993465" y="5891745"/>
            <a:ext cx="112709" cy="526218"/>
          </a:xfrm>
          <a:custGeom>
            <a:avLst/>
            <a:gdLst/>
            <a:ahLst/>
            <a:cxnLst/>
            <a:rect l="0" t="0" r="0" b="0"/>
            <a:pathLst>
              <a:path w="112239" h="524269">
                <a:moveTo>
                  <a:pt x="112238" y="0"/>
                </a:moveTo>
                <a:lnTo>
                  <a:pt x="112238" y="13030"/>
                </a:lnTo>
                <a:lnTo>
                  <a:pt x="111199" y="15969"/>
                </a:lnTo>
                <a:lnTo>
                  <a:pt x="109466" y="18968"/>
                </a:lnTo>
                <a:lnTo>
                  <a:pt x="107273" y="22007"/>
                </a:lnTo>
                <a:lnTo>
                  <a:pt x="104835" y="33706"/>
                </a:lnTo>
                <a:lnTo>
                  <a:pt x="102712" y="48267"/>
                </a:lnTo>
                <a:lnTo>
                  <a:pt x="100691" y="55063"/>
                </a:lnTo>
                <a:lnTo>
                  <a:pt x="98305" y="61673"/>
                </a:lnTo>
                <a:lnTo>
                  <a:pt x="95674" y="70242"/>
                </a:lnTo>
                <a:lnTo>
                  <a:pt x="89981" y="90858"/>
                </a:lnTo>
                <a:lnTo>
                  <a:pt x="88047" y="102180"/>
                </a:lnTo>
                <a:lnTo>
                  <a:pt x="86757" y="113890"/>
                </a:lnTo>
                <a:lnTo>
                  <a:pt x="85898" y="125857"/>
                </a:lnTo>
                <a:lnTo>
                  <a:pt x="84285" y="137996"/>
                </a:lnTo>
                <a:lnTo>
                  <a:pt x="82171" y="150249"/>
                </a:lnTo>
                <a:lnTo>
                  <a:pt x="79723" y="162579"/>
                </a:lnTo>
                <a:lnTo>
                  <a:pt x="74231" y="187374"/>
                </a:lnTo>
                <a:lnTo>
                  <a:pt x="68325" y="213304"/>
                </a:lnTo>
                <a:lnTo>
                  <a:pt x="59158" y="256103"/>
                </a:lnTo>
                <a:lnTo>
                  <a:pt x="49860" y="296639"/>
                </a:lnTo>
                <a:lnTo>
                  <a:pt x="40524" y="340087"/>
                </a:lnTo>
                <a:lnTo>
                  <a:pt x="34292" y="366820"/>
                </a:lnTo>
                <a:lnTo>
                  <a:pt x="32215" y="380815"/>
                </a:lnTo>
                <a:lnTo>
                  <a:pt x="30829" y="395346"/>
                </a:lnTo>
                <a:lnTo>
                  <a:pt x="29906" y="410234"/>
                </a:lnTo>
                <a:lnTo>
                  <a:pt x="28251" y="423280"/>
                </a:lnTo>
                <a:lnTo>
                  <a:pt x="26109" y="435098"/>
                </a:lnTo>
                <a:lnTo>
                  <a:pt x="23641" y="446097"/>
                </a:lnTo>
                <a:lnTo>
                  <a:pt x="20957" y="456551"/>
                </a:lnTo>
                <a:lnTo>
                  <a:pt x="18128" y="466641"/>
                </a:lnTo>
                <a:lnTo>
                  <a:pt x="15203" y="476488"/>
                </a:lnTo>
                <a:lnTo>
                  <a:pt x="13253" y="485133"/>
                </a:lnTo>
                <a:lnTo>
                  <a:pt x="11086" y="500286"/>
                </a:lnTo>
                <a:lnTo>
                  <a:pt x="9469" y="506200"/>
                </a:lnTo>
                <a:lnTo>
                  <a:pt x="7352" y="511182"/>
                </a:lnTo>
                <a:lnTo>
                  <a:pt x="0" y="524268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5" name="SMARTInkAnnotation46"/>
          <p:cNvSpPr/>
          <p:nvPr/>
        </p:nvSpPr>
        <p:spPr bwMode="auto">
          <a:xfrm>
            <a:off x="2238138" y="5976365"/>
            <a:ext cx="168589" cy="413407"/>
          </a:xfrm>
          <a:custGeom>
            <a:avLst/>
            <a:gdLst/>
            <a:ahLst/>
            <a:cxnLst/>
            <a:rect l="0" t="0" r="0" b="0"/>
            <a:pathLst>
              <a:path w="167887" h="411876">
                <a:moveTo>
                  <a:pt x="74354" y="121656"/>
                </a:moveTo>
                <a:lnTo>
                  <a:pt x="79320" y="116686"/>
                </a:lnTo>
                <a:lnTo>
                  <a:pt x="81822" y="115221"/>
                </a:lnTo>
                <a:lnTo>
                  <a:pt x="84529" y="114245"/>
                </a:lnTo>
                <a:lnTo>
                  <a:pt x="87373" y="113595"/>
                </a:lnTo>
                <a:lnTo>
                  <a:pt x="90308" y="112121"/>
                </a:lnTo>
                <a:lnTo>
                  <a:pt x="93304" y="110098"/>
                </a:lnTo>
                <a:lnTo>
                  <a:pt x="96341" y="107709"/>
                </a:lnTo>
                <a:lnTo>
                  <a:pt x="99404" y="105076"/>
                </a:lnTo>
                <a:lnTo>
                  <a:pt x="102486" y="102281"/>
                </a:lnTo>
                <a:lnTo>
                  <a:pt x="108682" y="96401"/>
                </a:lnTo>
                <a:lnTo>
                  <a:pt x="114899" y="90320"/>
                </a:lnTo>
                <a:lnTo>
                  <a:pt x="116973" y="86202"/>
                </a:lnTo>
                <a:lnTo>
                  <a:pt x="119277" y="76079"/>
                </a:lnTo>
                <a:lnTo>
                  <a:pt x="123072" y="67419"/>
                </a:lnTo>
                <a:lnTo>
                  <a:pt x="127184" y="60103"/>
                </a:lnTo>
                <a:lnTo>
                  <a:pt x="130538" y="49095"/>
                </a:lnTo>
                <a:lnTo>
                  <a:pt x="135006" y="38783"/>
                </a:lnTo>
                <a:lnTo>
                  <a:pt x="137684" y="30038"/>
                </a:lnTo>
                <a:lnTo>
                  <a:pt x="139192" y="19267"/>
                </a:lnTo>
                <a:lnTo>
                  <a:pt x="139639" y="9488"/>
                </a:lnTo>
                <a:lnTo>
                  <a:pt x="139790" y="1834"/>
                </a:lnTo>
                <a:lnTo>
                  <a:pt x="138762" y="1206"/>
                </a:lnTo>
                <a:lnTo>
                  <a:pt x="134850" y="509"/>
                </a:lnTo>
                <a:lnTo>
                  <a:pt x="129647" y="199"/>
                </a:lnTo>
                <a:lnTo>
                  <a:pt x="123871" y="61"/>
                </a:lnTo>
                <a:lnTo>
                  <a:pt x="117839" y="0"/>
                </a:lnTo>
                <a:lnTo>
                  <a:pt x="114776" y="1024"/>
                </a:lnTo>
                <a:lnTo>
                  <a:pt x="111695" y="2746"/>
                </a:lnTo>
                <a:lnTo>
                  <a:pt x="108601" y="4935"/>
                </a:lnTo>
                <a:lnTo>
                  <a:pt x="104460" y="7434"/>
                </a:lnTo>
                <a:lnTo>
                  <a:pt x="99621" y="10141"/>
                </a:lnTo>
                <a:lnTo>
                  <a:pt x="94317" y="12986"/>
                </a:lnTo>
                <a:lnTo>
                  <a:pt x="89741" y="16962"/>
                </a:lnTo>
                <a:lnTo>
                  <a:pt x="85652" y="21694"/>
                </a:lnTo>
                <a:lnTo>
                  <a:pt x="81886" y="26929"/>
                </a:lnTo>
                <a:lnTo>
                  <a:pt x="77297" y="32499"/>
                </a:lnTo>
                <a:lnTo>
                  <a:pt x="72159" y="38293"/>
                </a:lnTo>
                <a:lnTo>
                  <a:pt x="60908" y="50278"/>
                </a:lnTo>
                <a:lnTo>
                  <a:pt x="48979" y="62540"/>
                </a:lnTo>
                <a:lnTo>
                  <a:pt x="43927" y="69762"/>
                </a:lnTo>
                <a:lnTo>
                  <a:pt x="39520" y="77698"/>
                </a:lnTo>
                <a:lnTo>
                  <a:pt x="35543" y="86109"/>
                </a:lnTo>
                <a:lnTo>
                  <a:pt x="30813" y="94838"/>
                </a:lnTo>
                <a:lnTo>
                  <a:pt x="25581" y="103777"/>
                </a:lnTo>
                <a:lnTo>
                  <a:pt x="20015" y="112857"/>
                </a:lnTo>
                <a:lnTo>
                  <a:pt x="16304" y="122031"/>
                </a:lnTo>
                <a:lnTo>
                  <a:pt x="13830" y="131268"/>
                </a:lnTo>
                <a:lnTo>
                  <a:pt x="12181" y="140546"/>
                </a:lnTo>
                <a:lnTo>
                  <a:pt x="10042" y="149852"/>
                </a:lnTo>
                <a:lnTo>
                  <a:pt x="7577" y="159177"/>
                </a:lnTo>
                <a:lnTo>
                  <a:pt x="4894" y="168514"/>
                </a:lnTo>
                <a:lnTo>
                  <a:pt x="3106" y="176819"/>
                </a:lnTo>
                <a:lnTo>
                  <a:pt x="1914" y="184437"/>
                </a:lnTo>
                <a:lnTo>
                  <a:pt x="1119" y="191596"/>
                </a:lnTo>
                <a:lnTo>
                  <a:pt x="589" y="198448"/>
                </a:lnTo>
                <a:lnTo>
                  <a:pt x="236" y="205097"/>
                </a:lnTo>
                <a:lnTo>
                  <a:pt x="0" y="211611"/>
                </a:lnTo>
                <a:lnTo>
                  <a:pt x="882" y="216993"/>
                </a:lnTo>
                <a:lnTo>
                  <a:pt x="4634" y="225747"/>
                </a:lnTo>
                <a:lnTo>
                  <a:pt x="9765" y="233105"/>
                </a:lnTo>
                <a:lnTo>
                  <a:pt x="12589" y="236524"/>
                </a:lnTo>
                <a:lnTo>
                  <a:pt x="16549" y="238802"/>
                </a:lnTo>
                <a:lnTo>
                  <a:pt x="21269" y="240322"/>
                </a:lnTo>
                <a:lnTo>
                  <a:pt x="26493" y="241334"/>
                </a:lnTo>
                <a:lnTo>
                  <a:pt x="31015" y="242009"/>
                </a:lnTo>
                <a:lnTo>
                  <a:pt x="35069" y="242460"/>
                </a:lnTo>
                <a:lnTo>
                  <a:pt x="38811" y="242760"/>
                </a:lnTo>
                <a:lnTo>
                  <a:pt x="43384" y="241920"/>
                </a:lnTo>
                <a:lnTo>
                  <a:pt x="48512" y="240319"/>
                </a:lnTo>
                <a:lnTo>
                  <a:pt x="54008" y="238213"/>
                </a:lnTo>
                <a:lnTo>
                  <a:pt x="59751" y="235767"/>
                </a:lnTo>
                <a:lnTo>
                  <a:pt x="71675" y="230277"/>
                </a:lnTo>
                <a:lnTo>
                  <a:pt x="76725" y="226316"/>
                </a:lnTo>
                <a:lnTo>
                  <a:pt x="81131" y="221595"/>
                </a:lnTo>
                <a:lnTo>
                  <a:pt x="85107" y="216368"/>
                </a:lnTo>
                <a:lnTo>
                  <a:pt x="95068" y="202238"/>
                </a:lnTo>
                <a:lnTo>
                  <a:pt x="100635" y="194101"/>
                </a:lnTo>
                <a:lnTo>
                  <a:pt x="105385" y="186596"/>
                </a:lnTo>
                <a:lnTo>
                  <a:pt x="109591" y="179512"/>
                </a:lnTo>
                <a:lnTo>
                  <a:pt x="113434" y="172709"/>
                </a:lnTo>
                <a:lnTo>
                  <a:pt x="120475" y="159603"/>
                </a:lnTo>
                <a:lnTo>
                  <a:pt x="123808" y="153195"/>
                </a:lnTo>
                <a:lnTo>
                  <a:pt x="127511" y="140527"/>
                </a:lnTo>
                <a:lnTo>
                  <a:pt x="128499" y="134237"/>
                </a:lnTo>
                <a:lnTo>
                  <a:pt x="132367" y="124473"/>
                </a:lnTo>
                <a:lnTo>
                  <a:pt x="136511" y="116666"/>
                </a:lnTo>
                <a:lnTo>
                  <a:pt x="138353" y="109730"/>
                </a:lnTo>
                <a:lnTo>
                  <a:pt x="139535" y="97841"/>
                </a:lnTo>
                <a:lnTo>
                  <a:pt x="139697" y="95468"/>
                </a:lnTo>
                <a:lnTo>
                  <a:pt x="139815" y="106767"/>
                </a:lnTo>
                <a:lnTo>
                  <a:pt x="139826" y="192489"/>
                </a:lnTo>
                <a:lnTo>
                  <a:pt x="140866" y="204245"/>
                </a:lnTo>
                <a:lnTo>
                  <a:pt x="142598" y="216243"/>
                </a:lnTo>
                <a:lnTo>
                  <a:pt x="144792" y="228403"/>
                </a:lnTo>
                <a:lnTo>
                  <a:pt x="147293" y="240670"/>
                </a:lnTo>
                <a:lnTo>
                  <a:pt x="152845" y="265396"/>
                </a:lnTo>
                <a:lnTo>
                  <a:pt x="154741" y="277815"/>
                </a:lnTo>
                <a:lnTo>
                  <a:pt x="156005" y="290255"/>
                </a:lnTo>
                <a:lnTo>
                  <a:pt x="156847" y="302709"/>
                </a:lnTo>
                <a:lnTo>
                  <a:pt x="158448" y="315173"/>
                </a:lnTo>
                <a:lnTo>
                  <a:pt x="160555" y="327643"/>
                </a:lnTo>
                <a:lnTo>
                  <a:pt x="162999" y="340117"/>
                </a:lnTo>
                <a:lnTo>
                  <a:pt x="164628" y="351554"/>
                </a:lnTo>
                <a:lnTo>
                  <a:pt x="165714" y="362299"/>
                </a:lnTo>
                <a:lnTo>
                  <a:pt x="166438" y="372583"/>
                </a:lnTo>
                <a:lnTo>
                  <a:pt x="167243" y="389557"/>
                </a:lnTo>
                <a:lnTo>
                  <a:pt x="167886" y="411875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6" name="SMARTInkAnnotation47"/>
          <p:cNvSpPr/>
          <p:nvPr/>
        </p:nvSpPr>
        <p:spPr bwMode="auto">
          <a:xfrm>
            <a:off x="998039" y="5497082"/>
            <a:ext cx="150073" cy="798723"/>
          </a:xfrm>
          <a:custGeom>
            <a:avLst/>
            <a:gdLst/>
            <a:ahLst/>
            <a:cxnLst/>
            <a:rect l="0" t="0" r="0" b="0"/>
            <a:pathLst>
              <a:path w="149448" h="795765">
                <a:moveTo>
                  <a:pt x="74670" y="0"/>
                </a:moveTo>
                <a:lnTo>
                  <a:pt x="74670" y="13031"/>
                </a:lnTo>
                <a:lnTo>
                  <a:pt x="75709" y="15969"/>
                </a:lnTo>
                <a:lnTo>
                  <a:pt x="79635" y="22007"/>
                </a:lnTo>
                <a:lnTo>
                  <a:pt x="82073" y="30932"/>
                </a:lnTo>
                <a:lnTo>
                  <a:pt x="84195" y="41834"/>
                </a:lnTo>
                <a:lnTo>
                  <a:pt x="88603" y="53613"/>
                </a:lnTo>
                <a:lnTo>
                  <a:pt x="91962" y="71942"/>
                </a:lnTo>
                <a:lnTo>
                  <a:pt x="92957" y="95518"/>
                </a:lnTo>
                <a:lnTo>
                  <a:pt x="93339" y="149958"/>
                </a:lnTo>
                <a:lnTo>
                  <a:pt x="93373" y="210947"/>
                </a:lnTo>
                <a:lnTo>
                  <a:pt x="90603" y="232104"/>
                </a:lnTo>
                <a:lnTo>
                  <a:pt x="86947" y="251908"/>
                </a:lnTo>
                <a:lnTo>
                  <a:pt x="85323" y="271112"/>
                </a:lnTo>
                <a:lnTo>
                  <a:pt x="82811" y="280602"/>
                </a:lnTo>
                <a:lnTo>
                  <a:pt x="79058" y="290049"/>
                </a:lnTo>
                <a:lnTo>
                  <a:pt x="74477" y="299468"/>
                </a:lnTo>
                <a:lnTo>
                  <a:pt x="70384" y="308868"/>
                </a:lnTo>
                <a:lnTo>
                  <a:pt x="66617" y="318255"/>
                </a:lnTo>
                <a:lnTo>
                  <a:pt x="63066" y="327634"/>
                </a:lnTo>
                <a:lnTo>
                  <a:pt x="59659" y="335967"/>
                </a:lnTo>
                <a:lnTo>
                  <a:pt x="56349" y="343603"/>
                </a:lnTo>
                <a:lnTo>
                  <a:pt x="53103" y="350773"/>
                </a:lnTo>
                <a:lnTo>
                  <a:pt x="49899" y="356594"/>
                </a:lnTo>
                <a:lnTo>
                  <a:pt x="46724" y="361515"/>
                </a:lnTo>
                <a:lnTo>
                  <a:pt x="43568" y="365836"/>
                </a:lnTo>
                <a:lnTo>
                  <a:pt x="39386" y="370797"/>
                </a:lnTo>
                <a:lnTo>
                  <a:pt x="34519" y="376185"/>
                </a:lnTo>
                <a:lnTo>
                  <a:pt x="21705" y="389840"/>
                </a:lnTo>
                <a:lnTo>
                  <a:pt x="19614" y="390960"/>
                </a:lnTo>
                <a:lnTo>
                  <a:pt x="17181" y="391707"/>
                </a:lnTo>
                <a:lnTo>
                  <a:pt x="14520" y="392205"/>
                </a:lnTo>
                <a:lnTo>
                  <a:pt x="11707" y="392537"/>
                </a:lnTo>
                <a:lnTo>
                  <a:pt x="8792" y="392759"/>
                </a:lnTo>
                <a:lnTo>
                  <a:pt x="1612" y="393114"/>
                </a:lnTo>
                <a:lnTo>
                  <a:pt x="1023" y="392103"/>
                </a:lnTo>
                <a:lnTo>
                  <a:pt x="368" y="388205"/>
                </a:lnTo>
                <a:lnTo>
                  <a:pt x="0" y="375193"/>
                </a:lnTo>
                <a:lnTo>
                  <a:pt x="987" y="370794"/>
                </a:lnTo>
                <a:lnTo>
                  <a:pt x="4856" y="363131"/>
                </a:lnTo>
                <a:lnTo>
                  <a:pt x="7342" y="359632"/>
                </a:lnTo>
                <a:lnTo>
                  <a:pt x="10039" y="356259"/>
                </a:lnTo>
                <a:lnTo>
                  <a:pt x="12876" y="352969"/>
                </a:lnTo>
                <a:lnTo>
                  <a:pt x="15807" y="349737"/>
                </a:lnTo>
                <a:lnTo>
                  <a:pt x="21835" y="343370"/>
                </a:lnTo>
                <a:lnTo>
                  <a:pt x="24897" y="341257"/>
                </a:lnTo>
                <a:lnTo>
                  <a:pt x="27978" y="339848"/>
                </a:lnTo>
                <a:lnTo>
                  <a:pt x="31071" y="338908"/>
                </a:lnTo>
                <a:lnTo>
                  <a:pt x="34172" y="339323"/>
                </a:lnTo>
                <a:lnTo>
                  <a:pt x="37279" y="340639"/>
                </a:lnTo>
                <a:lnTo>
                  <a:pt x="40389" y="342557"/>
                </a:lnTo>
                <a:lnTo>
                  <a:pt x="43502" y="343835"/>
                </a:lnTo>
                <a:lnTo>
                  <a:pt x="46617" y="344687"/>
                </a:lnTo>
                <a:lnTo>
                  <a:pt x="49732" y="345255"/>
                </a:lnTo>
                <a:lnTo>
                  <a:pt x="53888" y="347714"/>
                </a:lnTo>
                <a:lnTo>
                  <a:pt x="58736" y="351434"/>
                </a:lnTo>
                <a:lnTo>
                  <a:pt x="64047" y="355995"/>
                </a:lnTo>
                <a:lnTo>
                  <a:pt x="68627" y="361115"/>
                </a:lnTo>
                <a:lnTo>
                  <a:pt x="72720" y="366610"/>
                </a:lnTo>
                <a:lnTo>
                  <a:pt x="76488" y="372353"/>
                </a:lnTo>
                <a:lnTo>
                  <a:pt x="81078" y="378262"/>
                </a:lnTo>
                <a:lnTo>
                  <a:pt x="86217" y="384282"/>
                </a:lnTo>
                <a:lnTo>
                  <a:pt x="91721" y="390376"/>
                </a:lnTo>
                <a:lnTo>
                  <a:pt x="96429" y="398599"/>
                </a:lnTo>
                <a:lnTo>
                  <a:pt x="100608" y="408242"/>
                </a:lnTo>
                <a:lnTo>
                  <a:pt x="111454" y="438920"/>
                </a:lnTo>
                <a:lnTo>
                  <a:pt x="114781" y="448645"/>
                </a:lnTo>
                <a:lnTo>
                  <a:pt x="118038" y="459290"/>
                </a:lnTo>
                <a:lnTo>
                  <a:pt x="124429" y="482213"/>
                </a:lnTo>
                <a:lnTo>
                  <a:pt x="137000" y="529792"/>
                </a:lnTo>
                <a:lnTo>
                  <a:pt x="143249" y="550648"/>
                </a:lnTo>
                <a:lnTo>
                  <a:pt x="146719" y="573094"/>
                </a:lnTo>
                <a:lnTo>
                  <a:pt x="148261" y="595898"/>
                </a:lnTo>
                <a:lnTo>
                  <a:pt x="148947" y="616437"/>
                </a:lnTo>
                <a:lnTo>
                  <a:pt x="149387" y="655048"/>
                </a:lnTo>
                <a:lnTo>
                  <a:pt x="149447" y="673931"/>
                </a:lnTo>
                <a:lnTo>
                  <a:pt x="146702" y="692726"/>
                </a:lnTo>
                <a:lnTo>
                  <a:pt x="143057" y="710441"/>
                </a:lnTo>
                <a:lnTo>
                  <a:pt x="139966" y="732111"/>
                </a:lnTo>
                <a:lnTo>
                  <a:pt x="135561" y="745282"/>
                </a:lnTo>
                <a:lnTo>
                  <a:pt x="132203" y="764394"/>
                </a:lnTo>
                <a:lnTo>
                  <a:pt x="128646" y="774194"/>
                </a:lnTo>
                <a:lnTo>
                  <a:pt x="122860" y="783990"/>
                </a:lnTo>
                <a:lnTo>
                  <a:pt x="119297" y="788104"/>
                </a:lnTo>
                <a:lnTo>
                  <a:pt x="112082" y="79576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7" name="SMARTInkAnnotation48"/>
          <p:cNvSpPr/>
          <p:nvPr/>
        </p:nvSpPr>
        <p:spPr bwMode="auto">
          <a:xfrm>
            <a:off x="2406727" y="5609843"/>
            <a:ext cx="197076" cy="789326"/>
          </a:xfrm>
          <a:custGeom>
            <a:avLst/>
            <a:gdLst/>
            <a:ahLst/>
            <a:cxnLst/>
            <a:rect l="0" t="0" r="0" b="0"/>
            <a:pathLst>
              <a:path w="196255" h="786403">
                <a:moveTo>
                  <a:pt x="0" y="0"/>
                </a:moveTo>
                <a:lnTo>
                  <a:pt x="21987" y="0"/>
                </a:lnTo>
                <a:lnTo>
                  <a:pt x="25050" y="1040"/>
                </a:lnTo>
                <a:lnTo>
                  <a:pt x="28132" y="2774"/>
                </a:lnTo>
                <a:lnTo>
                  <a:pt x="31225" y="4970"/>
                </a:lnTo>
                <a:lnTo>
                  <a:pt x="34327" y="6434"/>
                </a:lnTo>
                <a:lnTo>
                  <a:pt x="37434" y="7410"/>
                </a:lnTo>
                <a:lnTo>
                  <a:pt x="40545" y="8062"/>
                </a:lnTo>
                <a:lnTo>
                  <a:pt x="43658" y="9535"/>
                </a:lnTo>
                <a:lnTo>
                  <a:pt x="46772" y="11558"/>
                </a:lnTo>
                <a:lnTo>
                  <a:pt x="49888" y="13947"/>
                </a:lnTo>
                <a:lnTo>
                  <a:pt x="53004" y="16580"/>
                </a:lnTo>
                <a:lnTo>
                  <a:pt x="56121" y="19375"/>
                </a:lnTo>
                <a:lnTo>
                  <a:pt x="62355" y="25255"/>
                </a:lnTo>
                <a:lnTo>
                  <a:pt x="81061" y="43715"/>
                </a:lnTo>
                <a:lnTo>
                  <a:pt x="87296" y="49942"/>
                </a:lnTo>
                <a:lnTo>
                  <a:pt x="90414" y="52018"/>
                </a:lnTo>
                <a:lnTo>
                  <a:pt x="93532" y="53403"/>
                </a:lnTo>
                <a:lnTo>
                  <a:pt x="96649" y="54326"/>
                </a:lnTo>
                <a:lnTo>
                  <a:pt x="99767" y="55982"/>
                </a:lnTo>
                <a:lnTo>
                  <a:pt x="102885" y="58126"/>
                </a:lnTo>
                <a:lnTo>
                  <a:pt x="106003" y="60595"/>
                </a:lnTo>
                <a:lnTo>
                  <a:pt x="109120" y="64322"/>
                </a:lnTo>
                <a:lnTo>
                  <a:pt x="112238" y="68887"/>
                </a:lnTo>
                <a:lnTo>
                  <a:pt x="117434" y="78467"/>
                </a:lnTo>
                <a:lnTo>
                  <a:pt x="121399" y="89708"/>
                </a:lnTo>
                <a:lnTo>
                  <a:pt x="126009" y="96389"/>
                </a:lnTo>
                <a:lnTo>
                  <a:pt x="128751" y="102825"/>
                </a:lnTo>
                <a:lnTo>
                  <a:pt x="131009" y="110193"/>
                </a:lnTo>
                <a:lnTo>
                  <a:pt x="137084" y="124998"/>
                </a:lnTo>
                <a:lnTo>
                  <a:pt x="139345" y="136435"/>
                </a:lnTo>
                <a:lnTo>
                  <a:pt x="139874" y="143162"/>
                </a:lnTo>
                <a:lnTo>
                  <a:pt x="137338" y="152392"/>
                </a:lnTo>
                <a:lnTo>
                  <a:pt x="133786" y="162390"/>
                </a:lnTo>
                <a:lnTo>
                  <a:pt x="128735" y="180057"/>
                </a:lnTo>
                <a:lnTo>
                  <a:pt x="124766" y="191329"/>
                </a:lnTo>
                <a:lnTo>
                  <a:pt x="119447" y="215516"/>
                </a:lnTo>
                <a:lnTo>
                  <a:pt x="114403" y="227892"/>
                </a:lnTo>
                <a:lnTo>
                  <a:pt x="108696" y="240328"/>
                </a:lnTo>
                <a:lnTo>
                  <a:pt x="105468" y="255563"/>
                </a:lnTo>
                <a:lnTo>
                  <a:pt x="102993" y="271696"/>
                </a:lnTo>
                <a:lnTo>
                  <a:pt x="98430" y="285801"/>
                </a:lnTo>
                <a:lnTo>
                  <a:pt x="94983" y="305438"/>
                </a:lnTo>
                <a:lnTo>
                  <a:pt x="87390" y="337146"/>
                </a:lnTo>
                <a:lnTo>
                  <a:pt x="85606" y="351298"/>
                </a:lnTo>
                <a:lnTo>
                  <a:pt x="87584" y="367296"/>
                </a:lnTo>
                <a:lnTo>
                  <a:pt x="91770" y="391073"/>
                </a:lnTo>
                <a:lnTo>
                  <a:pt x="93788" y="405778"/>
                </a:lnTo>
                <a:lnTo>
                  <a:pt x="98149" y="422716"/>
                </a:lnTo>
                <a:lnTo>
                  <a:pt x="103551" y="437872"/>
                </a:lnTo>
                <a:lnTo>
                  <a:pt x="109416" y="451543"/>
                </a:lnTo>
                <a:lnTo>
                  <a:pt x="115488" y="464553"/>
                </a:lnTo>
                <a:lnTo>
                  <a:pt x="118561" y="469895"/>
                </a:lnTo>
                <a:lnTo>
                  <a:pt x="121649" y="474497"/>
                </a:lnTo>
                <a:lnTo>
                  <a:pt x="124748" y="478605"/>
                </a:lnTo>
                <a:lnTo>
                  <a:pt x="128892" y="483424"/>
                </a:lnTo>
                <a:lnTo>
                  <a:pt x="133733" y="488717"/>
                </a:lnTo>
                <a:lnTo>
                  <a:pt x="147706" y="503332"/>
                </a:lnTo>
                <a:lnTo>
                  <a:pt x="180794" y="536712"/>
                </a:lnTo>
                <a:lnTo>
                  <a:pt x="183923" y="540886"/>
                </a:lnTo>
                <a:lnTo>
                  <a:pt x="187048" y="545749"/>
                </a:lnTo>
                <a:lnTo>
                  <a:pt x="190171" y="551071"/>
                </a:lnTo>
                <a:lnTo>
                  <a:pt x="193641" y="562532"/>
                </a:lnTo>
                <a:lnTo>
                  <a:pt x="195868" y="581872"/>
                </a:lnTo>
                <a:lnTo>
                  <a:pt x="196254" y="602362"/>
                </a:lnTo>
                <a:lnTo>
                  <a:pt x="193573" y="616535"/>
                </a:lnTo>
                <a:lnTo>
                  <a:pt x="183384" y="647555"/>
                </a:lnTo>
                <a:lnTo>
                  <a:pt x="179391" y="669558"/>
                </a:lnTo>
                <a:lnTo>
                  <a:pt x="175686" y="685581"/>
                </a:lnTo>
                <a:lnTo>
                  <a:pt x="170575" y="703104"/>
                </a:lnTo>
                <a:lnTo>
                  <a:pt x="164839" y="721295"/>
                </a:lnTo>
                <a:lnTo>
                  <a:pt x="158826" y="737008"/>
                </a:lnTo>
                <a:lnTo>
                  <a:pt x="155768" y="744111"/>
                </a:lnTo>
                <a:lnTo>
                  <a:pt x="149598" y="757550"/>
                </a:lnTo>
                <a:lnTo>
                  <a:pt x="146498" y="764046"/>
                </a:lnTo>
                <a:lnTo>
                  <a:pt x="143392" y="769418"/>
                </a:lnTo>
                <a:lnTo>
                  <a:pt x="140282" y="774038"/>
                </a:lnTo>
                <a:lnTo>
                  <a:pt x="130944" y="78640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8" name="SMARTInkAnnotation49"/>
          <p:cNvSpPr/>
          <p:nvPr/>
        </p:nvSpPr>
        <p:spPr bwMode="auto">
          <a:xfrm>
            <a:off x="7328288" y="2988158"/>
            <a:ext cx="46963" cy="291300"/>
          </a:xfrm>
          <a:custGeom>
            <a:avLst/>
            <a:gdLst/>
            <a:ahLst/>
            <a:cxnLst/>
            <a:rect l="0" t="0" r="0" b="0"/>
            <a:pathLst>
              <a:path w="46767" h="290221">
                <a:moveTo>
                  <a:pt x="0" y="0"/>
                </a:moveTo>
                <a:lnTo>
                  <a:pt x="0" y="36225"/>
                </a:lnTo>
                <a:lnTo>
                  <a:pt x="1039" y="41833"/>
                </a:lnTo>
                <a:lnTo>
                  <a:pt x="2771" y="47653"/>
                </a:lnTo>
                <a:lnTo>
                  <a:pt x="4965" y="53613"/>
                </a:lnTo>
                <a:lnTo>
                  <a:pt x="6428" y="59667"/>
                </a:lnTo>
                <a:lnTo>
                  <a:pt x="7403" y="65784"/>
                </a:lnTo>
                <a:lnTo>
                  <a:pt x="8053" y="71941"/>
                </a:lnTo>
                <a:lnTo>
                  <a:pt x="8487" y="78127"/>
                </a:lnTo>
                <a:lnTo>
                  <a:pt x="8775" y="84332"/>
                </a:lnTo>
                <a:lnTo>
                  <a:pt x="8968" y="90548"/>
                </a:lnTo>
                <a:lnTo>
                  <a:pt x="10135" y="96773"/>
                </a:lnTo>
                <a:lnTo>
                  <a:pt x="11954" y="103003"/>
                </a:lnTo>
                <a:lnTo>
                  <a:pt x="14205" y="109237"/>
                </a:lnTo>
                <a:lnTo>
                  <a:pt x="15705" y="115474"/>
                </a:lnTo>
                <a:lnTo>
                  <a:pt x="16706" y="121712"/>
                </a:lnTo>
                <a:lnTo>
                  <a:pt x="17373" y="127951"/>
                </a:lnTo>
                <a:lnTo>
                  <a:pt x="17818" y="135231"/>
                </a:lnTo>
                <a:lnTo>
                  <a:pt x="18311" y="151641"/>
                </a:lnTo>
                <a:lnTo>
                  <a:pt x="19482" y="159346"/>
                </a:lnTo>
                <a:lnTo>
                  <a:pt x="21302" y="166563"/>
                </a:lnTo>
                <a:lnTo>
                  <a:pt x="23554" y="173455"/>
                </a:lnTo>
                <a:lnTo>
                  <a:pt x="25057" y="180130"/>
                </a:lnTo>
                <a:lnTo>
                  <a:pt x="26057" y="186660"/>
                </a:lnTo>
                <a:lnTo>
                  <a:pt x="26725" y="193094"/>
                </a:lnTo>
                <a:lnTo>
                  <a:pt x="28209" y="199464"/>
                </a:lnTo>
                <a:lnTo>
                  <a:pt x="30237" y="205791"/>
                </a:lnTo>
                <a:lnTo>
                  <a:pt x="32630" y="212089"/>
                </a:lnTo>
                <a:lnTo>
                  <a:pt x="34223" y="218369"/>
                </a:lnTo>
                <a:lnTo>
                  <a:pt x="35286" y="224635"/>
                </a:lnTo>
                <a:lnTo>
                  <a:pt x="35995" y="230894"/>
                </a:lnTo>
                <a:lnTo>
                  <a:pt x="36468" y="236106"/>
                </a:lnTo>
                <a:lnTo>
                  <a:pt x="36993" y="244671"/>
                </a:lnTo>
                <a:lnTo>
                  <a:pt x="38172" y="249452"/>
                </a:lnTo>
                <a:lnTo>
                  <a:pt x="39998" y="254720"/>
                </a:lnTo>
                <a:lnTo>
                  <a:pt x="42253" y="260312"/>
                </a:lnTo>
                <a:lnTo>
                  <a:pt x="43759" y="265080"/>
                </a:lnTo>
                <a:lnTo>
                  <a:pt x="44760" y="269299"/>
                </a:lnTo>
                <a:lnTo>
                  <a:pt x="46370" y="278574"/>
                </a:lnTo>
                <a:lnTo>
                  <a:pt x="46687" y="286841"/>
                </a:lnTo>
                <a:lnTo>
                  <a:pt x="46766" y="29022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59" name="SMARTInkAnnotation50"/>
          <p:cNvSpPr/>
          <p:nvPr/>
        </p:nvSpPr>
        <p:spPr bwMode="auto">
          <a:xfrm>
            <a:off x="7347073" y="3100918"/>
            <a:ext cx="572930" cy="56382"/>
          </a:xfrm>
          <a:custGeom>
            <a:avLst/>
            <a:gdLst/>
            <a:ahLst/>
            <a:cxnLst/>
            <a:rect l="0" t="0" r="0" b="0"/>
            <a:pathLst>
              <a:path w="570543" h="56173">
                <a:moveTo>
                  <a:pt x="0" y="56172"/>
                </a:moveTo>
                <a:lnTo>
                  <a:pt x="0" y="48111"/>
                </a:lnTo>
                <a:lnTo>
                  <a:pt x="1038" y="47677"/>
                </a:lnTo>
                <a:lnTo>
                  <a:pt x="13018" y="46924"/>
                </a:lnTo>
                <a:lnTo>
                  <a:pt x="45510" y="46813"/>
                </a:lnTo>
                <a:lnTo>
                  <a:pt x="51124" y="45772"/>
                </a:lnTo>
                <a:lnTo>
                  <a:pt x="56947" y="44037"/>
                </a:lnTo>
                <a:lnTo>
                  <a:pt x="62906" y="41841"/>
                </a:lnTo>
                <a:lnTo>
                  <a:pt x="69996" y="40376"/>
                </a:lnTo>
                <a:lnTo>
                  <a:pt x="86189" y="38750"/>
                </a:lnTo>
                <a:lnTo>
                  <a:pt x="103778" y="38026"/>
                </a:lnTo>
                <a:lnTo>
                  <a:pt x="131209" y="37619"/>
                </a:lnTo>
                <a:lnTo>
                  <a:pt x="344258" y="37448"/>
                </a:lnTo>
                <a:lnTo>
                  <a:pt x="354213" y="36408"/>
                </a:lnTo>
                <a:lnTo>
                  <a:pt x="363968" y="34674"/>
                </a:lnTo>
                <a:lnTo>
                  <a:pt x="373590" y="32478"/>
                </a:lnTo>
                <a:lnTo>
                  <a:pt x="384161" y="31014"/>
                </a:lnTo>
                <a:lnTo>
                  <a:pt x="395365" y="30038"/>
                </a:lnTo>
                <a:lnTo>
                  <a:pt x="406992" y="29387"/>
                </a:lnTo>
                <a:lnTo>
                  <a:pt x="428224" y="28664"/>
                </a:lnTo>
                <a:lnTo>
                  <a:pt x="462293" y="28200"/>
                </a:lnTo>
                <a:lnTo>
                  <a:pt x="470317" y="27122"/>
                </a:lnTo>
                <a:lnTo>
                  <a:pt x="478784" y="25363"/>
                </a:lnTo>
                <a:lnTo>
                  <a:pt x="487546" y="23150"/>
                </a:lnTo>
                <a:lnTo>
                  <a:pt x="494426" y="21675"/>
                </a:lnTo>
                <a:lnTo>
                  <a:pt x="504843" y="20036"/>
                </a:lnTo>
                <a:lnTo>
                  <a:pt x="521515" y="19113"/>
                </a:lnTo>
                <a:lnTo>
                  <a:pt x="527465" y="17943"/>
                </a:lnTo>
                <a:lnTo>
                  <a:pt x="533510" y="16123"/>
                </a:lnTo>
                <a:lnTo>
                  <a:pt x="539618" y="13869"/>
                </a:lnTo>
                <a:lnTo>
                  <a:pt x="544730" y="12367"/>
                </a:lnTo>
                <a:lnTo>
                  <a:pt x="553181" y="10697"/>
                </a:lnTo>
                <a:lnTo>
                  <a:pt x="555850" y="9212"/>
                </a:lnTo>
                <a:lnTo>
                  <a:pt x="557629" y="7182"/>
                </a:lnTo>
                <a:lnTo>
                  <a:pt x="558817" y="4788"/>
                </a:lnTo>
                <a:lnTo>
                  <a:pt x="560646" y="3192"/>
                </a:lnTo>
                <a:lnTo>
                  <a:pt x="562906" y="2128"/>
                </a:lnTo>
                <a:lnTo>
                  <a:pt x="570524" y="5"/>
                </a:lnTo>
                <a:lnTo>
                  <a:pt x="570538" y="1"/>
                </a:lnTo>
                <a:lnTo>
                  <a:pt x="570542" y="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0" name="SMARTInkAnnotation51"/>
          <p:cNvSpPr/>
          <p:nvPr/>
        </p:nvSpPr>
        <p:spPr bwMode="auto">
          <a:xfrm>
            <a:off x="7929395" y="3006952"/>
            <a:ext cx="120322" cy="216125"/>
          </a:xfrm>
          <a:custGeom>
            <a:avLst/>
            <a:gdLst/>
            <a:ahLst/>
            <a:cxnLst/>
            <a:rect l="0" t="0" r="0" b="0"/>
            <a:pathLst>
              <a:path w="119821" h="215325">
                <a:moveTo>
                  <a:pt x="0" y="0"/>
                </a:moveTo>
                <a:lnTo>
                  <a:pt x="0" y="4970"/>
                </a:lnTo>
                <a:lnTo>
                  <a:pt x="1040" y="6434"/>
                </a:lnTo>
                <a:lnTo>
                  <a:pt x="2771" y="7410"/>
                </a:lnTo>
                <a:lnTo>
                  <a:pt x="4965" y="8061"/>
                </a:lnTo>
                <a:lnTo>
                  <a:pt x="7467" y="10575"/>
                </a:lnTo>
                <a:lnTo>
                  <a:pt x="10174" y="14332"/>
                </a:lnTo>
                <a:lnTo>
                  <a:pt x="13019" y="18916"/>
                </a:lnTo>
                <a:lnTo>
                  <a:pt x="15954" y="23013"/>
                </a:lnTo>
                <a:lnTo>
                  <a:pt x="18950" y="26784"/>
                </a:lnTo>
                <a:lnTo>
                  <a:pt x="21986" y="30339"/>
                </a:lnTo>
                <a:lnTo>
                  <a:pt x="25050" y="33749"/>
                </a:lnTo>
                <a:lnTo>
                  <a:pt x="31225" y="40312"/>
                </a:lnTo>
                <a:lnTo>
                  <a:pt x="35366" y="43518"/>
                </a:lnTo>
                <a:lnTo>
                  <a:pt x="40206" y="46695"/>
                </a:lnTo>
                <a:lnTo>
                  <a:pt x="45510" y="49854"/>
                </a:lnTo>
                <a:lnTo>
                  <a:pt x="51124" y="53000"/>
                </a:lnTo>
                <a:lnTo>
                  <a:pt x="62906" y="59270"/>
                </a:lnTo>
                <a:lnTo>
                  <a:pt x="67918" y="62398"/>
                </a:lnTo>
                <a:lnTo>
                  <a:pt x="72300" y="65524"/>
                </a:lnTo>
                <a:lnTo>
                  <a:pt x="76259" y="68648"/>
                </a:lnTo>
                <a:lnTo>
                  <a:pt x="80977" y="71770"/>
                </a:lnTo>
                <a:lnTo>
                  <a:pt x="86201" y="74892"/>
                </a:lnTo>
                <a:lnTo>
                  <a:pt x="91762" y="78014"/>
                </a:lnTo>
                <a:lnTo>
                  <a:pt x="95470" y="81136"/>
                </a:lnTo>
                <a:lnTo>
                  <a:pt x="97941" y="84256"/>
                </a:lnTo>
                <a:lnTo>
                  <a:pt x="99589" y="87377"/>
                </a:lnTo>
                <a:lnTo>
                  <a:pt x="101727" y="89458"/>
                </a:lnTo>
                <a:lnTo>
                  <a:pt x="104191" y="90845"/>
                </a:lnTo>
                <a:lnTo>
                  <a:pt x="106873" y="91770"/>
                </a:lnTo>
                <a:lnTo>
                  <a:pt x="109701" y="93426"/>
                </a:lnTo>
                <a:lnTo>
                  <a:pt x="112624" y="95571"/>
                </a:lnTo>
                <a:lnTo>
                  <a:pt x="115613" y="98041"/>
                </a:lnTo>
                <a:lnTo>
                  <a:pt x="117606" y="100728"/>
                </a:lnTo>
                <a:lnTo>
                  <a:pt x="119820" y="106487"/>
                </a:lnTo>
                <a:lnTo>
                  <a:pt x="119370" y="108439"/>
                </a:lnTo>
                <a:lnTo>
                  <a:pt x="118033" y="109741"/>
                </a:lnTo>
                <a:lnTo>
                  <a:pt x="116101" y="110608"/>
                </a:lnTo>
                <a:lnTo>
                  <a:pt x="114813" y="112227"/>
                </a:lnTo>
                <a:lnTo>
                  <a:pt x="113955" y="114346"/>
                </a:lnTo>
                <a:lnTo>
                  <a:pt x="113383" y="116799"/>
                </a:lnTo>
                <a:lnTo>
                  <a:pt x="110922" y="119475"/>
                </a:lnTo>
                <a:lnTo>
                  <a:pt x="107204" y="122298"/>
                </a:lnTo>
                <a:lnTo>
                  <a:pt x="102647" y="125221"/>
                </a:lnTo>
                <a:lnTo>
                  <a:pt x="98569" y="128210"/>
                </a:lnTo>
                <a:lnTo>
                  <a:pt x="94811" y="131243"/>
                </a:lnTo>
                <a:lnTo>
                  <a:pt x="91267" y="134305"/>
                </a:lnTo>
                <a:lnTo>
                  <a:pt x="87865" y="137386"/>
                </a:lnTo>
                <a:lnTo>
                  <a:pt x="81313" y="143584"/>
                </a:lnTo>
                <a:lnTo>
                  <a:pt x="23651" y="201012"/>
                </a:lnTo>
                <a:lnTo>
                  <a:pt x="22003" y="203702"/>
                </a:lnTo>
                <a:lnTo>
                  <a:pt x="20173" y="209466"/>
                </a:lnTo>
                <a:lnTo>
                  <a:pt x="18707" y="21532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1" name="SMARTInkAnnotation52"/>
          <p:cNvSpPr/>
          <p:nvPr/>
        </p:nvSpPr>
        <p:spPr bwMode="auto">
          <a:xfrm>
            <a:off x="8173594" y="2941175"/>
            <a:ext cx="159670" cy="234919"/>
          </a:xfrm>
          <a:custGeom>
            <a:avLst/>
            <a:gdLst/>
            <a:ahLst/>
            <a:cxnLst/>
            <a:rect l="0" t="0" r="0" b="0"/>
            <a:pathLst>
              <a:path w="159005" h="234049">
                <a:moveTo>
                  <a:pt x="0" y="0"/>
                </a:moveTo>
                <a:lnTo>
                  <a:pt x="0" y="8060"/>
                </a:lnTo>
                <a:lnTo>
                  <a:pt x="4965" y="13946"/>
                </a:lnTo>
                <a:lnTo>
                  <a:pt x="6428" y="16579"/>
                </a:lnTo>
                <a:lnTo>
                  <a:pt x="8053" y="22278"/>
                </a:lnTo>
                <a:lnTo>
                  <a:pt x="11547" y="28278"/>
                </a:lnTo>
                <a:lnTo>
                  <a:pt x="13934" y="31334"/>
                </a:lnTo>
                <a:lnTo>
                  <a:pt x="16564" y="34412"/>
                </a:lnTo>
                <a:lnTo>
                  <a:pt x="19356" y="37505"/>
                </a:lnTo>
                <a:lnTo>
                  <a:pt x="22258" y="40606"/>
                </a:lnTo>
                <a:lnTo>
                  <a:pt x="24191" y="44754"/>
                </a:lnTo>
                <a:lnTo>
                  <a:pt x="25482" y="49600"/>
                </a:lnTo>
                <a:lnTo>
                  <a:pt x="26340" y="54911"/>
                </a:lnTo>
                <a:lnTo>
                  <a:pt x="27954" y="59492"/>
                </a:lnTo>
                <a:lnTo>
                  <a:pt x="30067" y="63586"/>
                </a:lnTo>
                <a:lnTo>
                  <a:pt x="32515" y="67356"/>
                </a:lnTo>
                <a:lnTo>
                  <a:pt x="36227" y="71949"/>
                </a:lnTo>
                <a:lnTo>
                  <a:pt x="40779" y="77092"/>
                </a:lnTo>
                <a:lnTo>
                  <a:pt x="45892" y="82601"/>
                </a:lnTo>
                <a:lnTo>
                  <a:pt x="50341" y="88354"/>
                </a:lnTo>
                <a:lnTo>
                  <a:pt x="54344" y="94270"/>
                </a:lnTo>
                <a:lnTo>
                  <a:pt x="58055" y="100294"/>
                </a:lnTo>
                <a:lnTo>
                  <a:pt x="61566" y="105350"/>
                </a:lnTo>
                <a:lnTo>
                  <a:pt x="64947" y="109762"/>
                </a:lnTo>
                <a:lnTo>
                  <a:pt x="68240" y="113743"/>
                </a:lnTo>
                <a:lnTo>
                  <a:pt x="71474" y="118477"/>
                </a:lnTo>
                <a:lnTo>
                  <a:pt x="74669" y="123714"/>
                </a:lnTo>
                <a:lnTo>
                  <a:pt x="77839" y="129285"/>
                </a:lnTo>
                <a:lnTo>
                  <a:pt x="84132" y="141024"/>
                </a:lnTo>
                <a:lnTo>
                  <a:pt x="87265" y="147066"/>
                </a:lnTo>
                <a:lnTo>
                  <a:pt x="91433" y="152136"/>
                </a:lnTo>
                <a:lnTo>
                  <a:pt x="96289" y="156555"/>
                </a:lnTo>
                <a:lnTo>
                  <a:pt x="101606" y="160541"/>
                </a:lnTo>
                <a:lnTo>
                  <a:pt x="106189" y="164239"/>
                </a:lnTo>
                <a:lnTo>
                  <a:pt x="110283" y="167744"/>
                </a:lnTo>
                <a:lnTo>
                  <a:pt x="114053" y="171122"/>
                </a:lnTo>
                <a:lnTo>
                  <a:pt x="121013" y="177648"/>
                </a:lnTo>
                <a:lnTo>
                  <a:pt x="133948" y="190314"/>
                </a:lnTo>
                <a:lnTo>
                  <a:pt x="136064" y="194490"/>
                </a:lnTo>
                <a:lnTo>
                  <a:pt x="137476" y="199354"/>
                </a:lnTo>
                <a:lnTo>
                  <a:pt x="138417" y="204677"/>
                </a:lnTo>
                <a:lnTo>
                  <a:pt x="140083" y="208226"/>
                </a:lnTo>
                <a:lnTo>
                  <a:pt x="142233" y="210592"/>
                </a:lnTo>
                <a:lnTo>
                  <a:pt x="144705" y="212169"/>
                </a:lnTo>
                <a:lnTo>
                  <a:pt x="147393" y="214261"/>
                </a:lnTo>
                <a:lnTo>
                  <a:pt x="150224" y="216696"/>
                </a:lnTo>
                <a:lnTo>
                  <a:pt x="157270" y="223107"/>
                </a:lnTo>
                <a:lnTo>
                  <a:pt x="157848" y="224674"/>
                </a:lnTo>
                <a:lnTo>
                  <a:pt x="158775" y="231888"/>
                </a:lnTo>
                <a:lnTo>
                  <a:pt x="159004" y="234048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2" name="SMARTInkAnnotation53"/>
          <p:cNvSpPr/>
          <p:nvPr/>
        </p:nvSpPr>
        <p:spPr bwMode="auto">
          <a:xfrm>
            <a:off x="8201772" y="2988158"/>
            <a:ext cx="84531" cy="206729"/>
          </a:xfrm>
          <a:custGeom>
            <a:avLst/>
            <a:gdLst/>
            <a:ahLst/>
            <a:cxnLst/>
            <a:rect l="0" t="0" r="0" b="0"/>
            <a:pathLst>
              <a:path w="84179" h="205963">
                <a:moveTo>
                  <a:pt x="84178" y="0"/>
                </a:moveTo>
                <a:lnTo>
                  <a:pt x="79214" y="4970"/>
                </a:lnTo>
                <a:lnTo>
                  <a:pt x="77751" y="7474"/>
                </a:lnTo>
                <a:lnTo>
                  <a:pt x="76125" y="13031"/>
                </a:lnTo>
                <a:lnTo>
                  <a:pt x="75403" y="18967"/>
                </a:lnTo>
                <a:lnTo>
                  <a:pt x="75211" y="22007"/>
                </a:lnTo>
                <a:lnTo>
                  <a:pt x="74043" y="26114"/>
                </a:lnTo>
                <a:lnTo>
                  <a:pt x="72225" y="30932"/>
                </a:lnTo>
                <a:lnTo>
                  <a:pt x="69974" y="36225"/>
                </a:lnTo>
                <a:lnTo>
                  <a:pt x="64701" y="47653"/>
                </a:lnTo>
                <a:lnTo>
                  <a:pt x="46699" y="84332"/>
                </a:lnTo>
                <a:lnTo>
                  <a:pt x="24938" y="127951"/>
                </a:lnTo>
                <a:lnTo>
                  <a:pt x="21821" y="133150"/>
                </a:lnTo>
                <a:lnTo>
                  <a:pt x="18703" y="137657"/>
                </a:lnTo>
                <a:lnTo>
                  <a:pt x="15587" y="141702"/>
                </a:lnTo>
                <a:lnTo>
                  <a:pt x="13509" y="146478"/>
                </a:lnTo>
                <a:lnTo>
                  <a:pt x="12123" y="151744"/>
                </a:lnTo>
                <a:lnTo>
                  <a:pt x="11200" y="157334"/>
                </a:lnTo>
                <a:lnTo>
                  <a:pt x="9545" y="162101"/>
                </a:lnTo>
                <a:lnTo>
                  <a:pt x="7402" y="166319"/>
                </a:lnTo>
                <a:lnTo>
                  <a:pt x="4934" y="170172"/>
                </a:lnTo>
                <a:lnTo>
                  <a:pt x="3290" y="173780"/>
                </a:lnTo>
                <a:lnTo>
                  <a:pt x="2193" y="177227"/>
                </a:lnTo>
                <a:lnTo>
                  <a:pt x="1463" y="180564"/>
                </a:lnTo>
                <a:lnTo>
                  <a:pt x="974" y="183829"/>
                </a:lnTo>
                <a:lnTo>
                  <a:pt x="433" y="190231"/>
                </a:lnTo>
                <a:lnTo>
                  <a:pt x="193" y="196543"/>
                </a:lnTo>
                <a:lnTo>
                  <a:pt x="0" y="20596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3" name="SMARTInkAnnotation54"/>
          <p:cNvSpPr/>
          <p:nvPr/>
        </p:nvSpPr>
        <p:spPr bwMode="auto">
          <a:xfrm>
            <a:off x="8361439" y="2978760"/>
            <a:ext cx="136539" cy="197333"/>
          </a:xfrm>
          <a:custGeom>
            <a:avLst/>
            <a:gdLst/>
            <a:ahLst/>
            <a:cxnLst/>
            <a:rect l="0" t="0" r="0" b="0"/>
            <a:pathLst>
              <a:path w="135970" h="196602">
                <a:moveTo>
                  <a:pt x="0" y="0"/>
                </a:moveTo>
                <a:lnTo>
                  <a:pt x="4965" y="4970"/>
                </a:lnTo>
                <a:lnTo>
                  <a:pt x="6429" y="7475"/>
                </a:lnTo>
                <a:lnTo>
                  <a:pt x="9526" y="17009"/>
                </a:lnTo>
                <a:lnTo>
                  <a:pt x="11547" y="21741"/>
                </a:lnTo>
                <a:lnTo>
                  <a:pt x="13934" y="26977"/>
                </a:lnTo>
                <a:lnTo>
                  <a:pt x="16564" y="31508"/>
                </a:lnTo>
                <a:lnTo>
                  <a:pt x="19356" y="35568"/>
                </a:lnTo>
                <a:lnTo>
                  <a:pt x="22258" y="39315"/>
                </a:lnTo>
                <a:lnTo>
                  <a:pt x="24192" y="43894"/>
                </a:lnTo>
                <a:lnTo>
                  <a:pt x="25482" y="49027"/>
                </a:lnTo>
                <a:lnTo>
                  <a:pt x="26341" y="54529"/>
                </a:lnTo>
                <a:lnTo>
                  <a:pt x="28992" y="60278"/>
                </a:lnTo>
                <a:lnTo>
                  <a:pt x="32839" y="66191"/>
                </a:lnTo>
                <a:lnTo>
                  <a:pt x="37481" y="72213"/>
                </a:lnTo>
                <a:lnTo>
                  <a:pt x="40577" y="78308"/>
                </a:lnTo>
                <a:lnTo>
                  <a:pt x="42640" y="84452"/>
                </a:lnTo>
                <a:lnTo>
                  <a:pt x="44015" y="90629"/>
                </a:lnTo>
                <a:lnTo>
                  <a:pt x="45971" y="95786"/>
                </a:lnTo>
                <a:lnTo>
                  <a:pt x="48315" y="100265"/>
                </a:lnTo>
                <a:lnTo>
                  <a:pt x="50917" y="104291"/>
                </a:lnTo>
                <a:lnTo>
                  <a:pt x="53689" y="109056"/>
                </a:lnTo>
                <a:lnTo>
                  <a:pt x="56578" y="114313"/>
                </a:lnTo>
                <a:lnTo>
                  <a:pt x="62559" y="125701"/>
                </a:lnTo>
                <a:lnTo>
                  <a:pt x="68681" y="137698"/>
                </a:lnTo>
                <a:lnTo>
                  <a:pt x="71769" y="142769"/>
                </a:lnTo>
                <a:lnTo>
                  <a:pt x="74867" y="147190"/>
                </a:lnTo>
                <a:lnTo>
                  <a:pt x="77971" y="151178"/>
                </a:lnTo>
                <a:lnTo>
                  <a:pt x="81079" y="154876"/>
                </a:lnTo>
                <a:lnTo>
                  <a:pt x="84191" y="158382"/>
                </a:lnTo>
                <a:lnTo>
                  <a:pt x="90420" y="165052"/>
                </a:lnTo>
                <a:lnTo>
                  <a:pt x="102886" y="177809"/>
                </a:lnTo>
                <a:lnTo>
                  <a:pt x="115356" y="190346"/>
                </a:lnTo>
                <a:lnTo>
                  <a:pt x="118474" y="192431"/>
                </a:lnTo>
                <a:lnTo>
                  <a:pt x="121591" y="193821"/>
                </a:lnTo>
                <a:lnTo>
                  <a:pt x="129097" y="196051"/>
                </a:lnTo>
                <a:lnTo>
                  <a:pt x="132894" y="196357"/>
                </a:lnTo>
                <a:lnTo>
                  <a:pt x="135969" y="196492"/>
                </a:lnTo>
                <a:lnTo>
                  <a:pt x="135333" y="196528"/>
                </a:lnTo>
                <a:lnTo>
                  <a:pt x="130945" y="196601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4" name="SMARTInkAnnotation55"/>
          <p:cNvSpPr/>
          <p:nvPr/>
        </p:nvSpPr>
        <p:spPr bwMode="auto">
          <a:xfrm>
            <a:off x="8408401" y="3006951"/>
            <a:ext cx="75139" cy="197332"/>
          </a:xfrm>
          <a:custGeom>
            <a:avLst/>
            <a:gdLst/>
            <a:ahLst/>
            <a:cxnLst/>
            <a:rect l="0" t="0" r="0" b="0"/>
            <a:pathLst>
              <a:path w="74826" h="196601">
                <a:moveTo>
                  <a:pt x="74825" y="0"/>
                </a:moveTo>
                <a:lnTo>
                  <a:pt x="69860" y="0"/>
                </a:lnTo>
                <a:lnTo>
                  <a:pt x="68398" y="1040"/>
                </a:lnTo>
                <a:lnTo>
                  <a:pt x="67422" y="2774"/>
                </a:lnTo>
                <a:lnTo>
                  <a:pt x="66772" y="4970"/>
                </a:lnTo>
                <a:lnTo>
                  <a:pt x="65300" y="7474"/>
                </a:lnTo>
                <a:lnTo>
                  <a:pt x="63279" y="10184"/>
                </a:lnTo>
                <a:lnTo>
                  <a:pt x="60893" y="13030"/>
                </a:lnTo>
                <a:lnTo>
                  <a:pt x="59301" y="15969"/>
                </a:lnTo>
                <a:lnTo>
                  <a:pt x="56023" y="26114"/>
                </a:lnTo>
                <a:lnTo>
                  <a:pt x="53976" y="30932"/>
                </a:lnTo>
                <a:lnTo>
                  <a:pt x="48932" y="41834"/>
                </a:lnTo>
                <a:lnTo>
                  <a:pt x="43226" y="53613"/>
                </a:lnTo>
                <a:lnTo>
                  <a:pt x="40249" y="60708"/>
                </a:lnTo>
                <a:lnTo>
                  <a:pt x="37225" y="68557"/>
                </a:lnTo>
                <a:lnTo>
                  <a:pt x="34170" y="76911"/>
                </a:lnTo>
                <a:lnTo>
                  <a:pt x="31095" y="84561"/>
                </a:lnTo>
                <a:lnTo>
                  <a:pt x="28004" y="91742"/>
                </a:lnTo>
                <a:lnTo>
                  <a:pt x="24905" y="98609"/>
                </a:lnTo>
                <a:lnTo>
                  <a:pt x="21800" y="106307"/>
                </a:lnTo>
                <a:lnTo>
                  <a:pt x="15578" y="123183"/>
                </a:lnTo>
                <a:lnTo>
                  <a:pt x="13503" y="131012"/>
                </a:lnTo>
                <a:lnTo>
                  <a:pt x="12120" y="138312"/>
                </a:lnTo>
                <a:lnTo>
                  <a:pt x="11198" y="145259"/>
                </a:lnTo>
                <a:lnTo>
                  <a:pt x="9544" y="151971"/>
                </a:lnTo>
                <a:lnTo>
                  <a:pt x="7402" y="158525"/>
                </a:lnTo>
                <a:lnTo>
                  <a:pt x="4935" y="164976"/>
                </a:lnTo>
                <a:lnTo>
                  <a:pt x="3289" y="171357"/>
                </a:lnTo>
                <a:lnTo>
                  <a:pt x="2194" y="177691"/>
                </a:lnTo>
                <a:lnTo>
                  <a:pt x="0" y="19660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5" name="SMARTInkAnnotation56"/>
          <p:cNvSpPr/>
          <p:nvPr/>
        </p:nvSpPr>
        <p:spPr bwMode="auto">
          <a:xfrm>
            <a:off x="8042227" y="4482236"/>
            <a:ext cx="243908" cy="262558"/>
          </a:xfrm>
          <a:custGeom>
            <a:avLst/>
            <a:gdLst/>
            <a:ahLst/>
            <a:cxnLst/>
            <a:rect l="0" t="0" r="0" b="0"/>
            <a:pathLst>
              <a:path w="242892" h="261586">
                <a:moveTo>
                  <a:pt x="27935" y="93620"/>
                </a:moveTo>
                <a:lnTo>
                  <a:pt x="14001" y="107566"/>
                </a:lnTo>
                <a:lnTo>
                  <a:pt x="12410" y="111239"/>
                </a:lnTo>
                <a:lnTo>
                  <a:pt x="11349" y="115768"/>
                </a:lnTo>
                <a:lnTo>
                  <a:pt x="10641" y="120868"/>
                </a:lnTo>
                <a:lnTo>
                  <a:pt x="9131" y="125308"/>
                </a:lnTo>
                <a:lnTo>
                  <a:pt x="4682" y="133015"/>
                </a:lnTo>
                <a:lnTo>
                  <a:pt x="3079" y="137567"/>
                </a:lnTo>
                <a:lnTo>
                  <a:pt x="2011" y="142682"/>
                </a:lnTo>
                <a:lnTo>
                  <a:pt x="1299" y="148173"/>
                </a:lnTo>
                <a:lnTo>
                  <a:pt x="824" y="152873"/>
                </a:lnTo>
                <a:lnTo>
                  <a:pt x="296" y="160869"/>
                </a:lnTo>
                <a:lnTo>
                  <a:pt x="62" y="170665"/>
                </a:lnTo>
                <a:lnTo>
                  <a:pt x="0" y="176190"/>
                </a:lnTo>
                <a:lnTo>
                  <a:pt x="997" y="180913"/>
                </a:lnTo>
                <a:lnTo>
                  <a:pt x="4877" y="188935"/>
                </a:lnTo>
                <a:lnTo>
                  <a:pt x="10066" y="198742"/>
                </a:lnTo>
                <a:lnTo>
                  <a:pt x="12904" y="204269"/>
                </a:lnTo>
                <a:lnTo>
                  <a:pt x="15836" y="208994"/>
                </a:lnTo>
                <a:lnTo>
                  <a:pt x="21865" y="217019"/>
                </a:lnTo>
                <a:lnTo>
                  <a:pt x="25966" y="220615"/>
                </a:lnTo>
                <a:lnTo>
                  <a:pt x="30779" y="224052"/>
                </a:lnTo>
                <a:lnTo>
                  <a:pt x="36066" y="227385"/>
                </a:lnTo>
                <a:lnTo>
                  <a:pt x="40630" y="230646"/>
                </a:lnTo>
                <a:lnTo>
                  <a:pt x="44713" y="233860"/>
                </a:lnTo>
                <a:lnTo>
                  <a:pt x="48472" y="237044"/>
                </a:lnTo>
                <a:lnTo>
                  <a:pt x="54098" y="240206"/>
                </a:lnTo>
                <a:lnTo>
                  <a:pt x="60965" y="243354"/>
                </a:lnTo>
                <a:lnTo>
                  <a:pt x="68662" y="246494"/>
                </a:lnTo>
                <a:lnTo>
                  <a:pt x="75871" y="249627"/>
                </a:lnTo>
                <a:lnTo>
                  <a:pt x="89423" y="255882"/>
                </a:lnTo>
                <a:lnTo>
                  <a:pt x="95946" y="257966"/>
                </a:lnTo>
                <a:lnTo>
                  <a:pt x="102375" y="259356"/>
                </a:lnTo>
                <a:lnTo>
                  <a:pt x="108738" y="260282"/>
                </a:lnTo>
                <a:lnTo>
                  <a:pt x="115060" y="260899"/>
                </a:lnTo>
                <a:lnTo>
                  <a:pt x="121352" y="261311"/>
                </a:lnTo>
                <a:lnTo>
                  <a:pt x="127625" y="261585"/>
                </a:lnTo>
                <a:lnTo>
                  <a:pt x="133887" y="260728"/>
                </a:lnTo>
                <a:lnTo>
                  <a:pt x="140138" y="259116"/>
                </a:lnTo>
                <a:lnTo>
                  <a:pt x="146386" y="257002"/>
                </a:lnTo>
                <a:lnTo>
                  <a:pt x="152628" y="254552"/>
                </a:lnTo>
                <a:lnTo>
                  <a:pt x="158869" y="251878"/>
                </a:lnTo>
                <a:lnTo>
                  <a:pt x="171345" y="246134"/>
                </a:lnTo>
                <a:lnTo>
                  <a:pt x="202527" y="230875"/>
                </a:lnTo>
                <a:lnTo>
                  <a:pt x="207723" y="225692"/>
                </a:lnTo>
                <a:lnTo>
                  <a:pt x="212226" y="219115"/>
                </a:lnTo>
                <a:lnTo>
                  <a:pt x="220001" y="204527"/>
                </a:lnTo>
                <a:lnTo>
                  <a:pt x="236659" y="171858"/>
                </a:lnTo>
                <a:lnTo>
                  <a:pt x="238793" y="165542"/>
                </a:lnTo>
                <a:lnTo>
                  <a:pt x="240215" y="159252"/>
                </a:lnTo>
                <a:lnTo>
                  <a:pt x="241162" y="152977"/>
                </a:lnTo>
                <a:lnTo>
                  <a:pt x="241793" y="146714"/>
                </a:lnTo>
                <a:lnTo>
                  <a:pt x="242214" y="140458"/>
                </a:lnTo>
                <a:lnTo>
                  <a:pt x="242495" y="134207"/>
                </a:lnTo>
                <a:lnTo>
                  <a:pt x="242808" y="121714"/>
                </a:lnTo>
                <a:lnTo>
                  <a:pt x="242891" y="115469"/>
                </a:lnTo>
                <a:lnTo>
                  <a:pt x="241907" y="108187"/>
                </a:lnTo>
                <a:lnTo>
                  <a:pt x="240212" y="100210"/>
                </a:lnTo>
                <a:lnTo>
                  <a:pt x="238043" y="91772"/>
                </a:lnTo>
                <a:lnTo>
                  <a:pt x="235557" y="84066"/>
                </a:lnTo>
                <a:lnTo>
                  <a:pt x="232861" y="76849"/>
                </a:lnTo>
                <a:lnTo>
                  <a:pt x="230024" y="69956"/>
                </a:lnTo>
                <a:lnTo>
                  <a:pt x="226055" y="63281"/>
                </a:lnTo>
                <a:lnTo>
                  <a:pt x="221329" y="56750"/>
                </a:lnTo>
                <a:lnTo>
                  <a:pt x="216102" y="50316"/>
                </a:lnTo>
                <a:lnTo>
                  <a:pt x="210538" y="44987"/>
                </a:lnTo>
                <a:lnTo>
                  <a:pt x="204750" y="40393"/>
                </a:lnTo>
                <a:lnTo>
                  <a:pt x="198812" y="36291"/>
                </a:lnTo>
                <a:lnTo>
                  <a:pt x="192776" y="31475"/>
                </a:lnTo>
                <a:lnTo>
                  <a:pt x="186673" y="26185"/>
                </a:lnTo>
                <a:lnTo>
                  <a:pt x="175388" y="15799"/>
                </a:lnTo>
                <a:lnTo>
                  <a:pt x="166909" y="7715"/>
                </a:lnTo>
                <a:lnTo>
                  <a:pt x="163193" y="5143"/>
                </a:lnTo>
                <a:lnTo>
                  <a:pt x="159676" y="3429"/>
                </a:lnTo>
                <a:lnTo>
                  <a:pt x="149526" y="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6" name="SMARTInkAnnotation57"/>
          <p:cNvSpPr/>
          <p:nvPr/>
        </p:nvSpPr>
        <p:spPr bwMode="auto">
          <a:xfrm>
            <a:off x="8173594" y="4407062"/>
            <a:ext cx="9393" cy="357077"/>
          </a:xfrm>
          <a:custGeom>
            <a:avLst/>
            <a:gdLst/>
            <a:ahLst/>
            <a:cxnLst/>
            <a:rect l="0" t="0" r="0" b="0"/>
            <a:pathLst>
              <a:path w="9354" h="355754">
                <a:moveTo>
                  <a:pt x="0" y="0"/>
                </a:moveTo>
                <a:lnTo>
                  <a:pt x="0" y="57044"/>
                </a:lnTo>
                <a:lnTo>
                  <a:pt x="1040" y="68196"/>
                </a:lnTo>
                <a:lnTo>
                  <a:pt x="2771" y="80831"/>
                </a:lnTo>
                <a:lnTo>
                  <a:pt x="4965" y="94456"/>
                </a:lnTo>
                <a:lnTo>
                  <a:pt x="6428" y="108740"/>
                </a:lnTo>
                <a:lnTo>
                  <a:pt x="7404" y="123464"/>
                </a:lnTo>
                <a:lnTo>
                  <a:pt x="8053" y="138481"/>
                </a:lnTo>
                <a:lnTo>
                  <a:pt x="8776" y="169036"/>
                </a:lnTo>
                <a:lnTo>
                  <a:pt x="9353" y="355753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7" name="SMARTInkAnnotation58"/>
          <p:cNvSpPr/>
          <p:nvPr/>
        </p:nvSpPr>
        <p:spPr bwMode="auto">
          <a:xfrm>
            <a:off x="6858674" y="3213679"/>
            <a:ext cx="318936" cy="56381"/>
          </a:xfrm>
          <a:custGeom>
            <a:avLst/>
            <a:gdLst/>
            <a:ahLst/>
            <a:cxnLst/>
            <a:rect l="0" t="0" r="0" b="0"/>
            <a:pathLst>
              <a:path w="317607" h="56172">
                <a:moveTo>
                  <a:pt x="0" y="56171"/>
                </a:moveTo>
                <a:lnTo>
                  <a:pt x="0" y="51201"/>
                </a:lnTo>
                <a:lnTo>
                  <a:pt x="1038" y="49737"/>
                </a:lnTo>
                <a:lnTo>
                  <a:pt x="2770" y="48761"/>
                </a:lnTo>
                <a:lnTo>
                  <a:pt x="8052" y="47194"/>
                </a:lnTo>
                <a:lnTo>
                  <a:pt x="14316" y="46980"/>
                </a:lnTo>
                <a:lnTo>
                  <a:pt x="301974" y="46809"/>
                </a:lnTo>
                <a:lnTo>
                  <a:pt x="304201" y="45769"/>
                </a:lnTo>
                <a:lnTo>
                  <a:pt x="305685" y="44035"/>
                </a:lnTo>
                <a:lnTo>
                  <a:pt x="308067" y="38748"/>
                </a:lnTo>
                <a:lnTo>
                  <a:pt x="309302" y="38314"/>
                </a:lnTo>
                <a:lnTo>
                  <a:pt x="317606" y="37481"/>
                </a:lnTo>
                <a:lnTo>
                  <a:pt x="250128" y="37447"/>
                </a:lnTo>
                <a:lnTo>
                  <a:pt x="242616" y="36407"/>
                </a:lnTo>
                <a:lnTo>
                  <a:pt x="235530" y="34673"/>
                </a:lnTo>
                <a:lnTo>
                  <a:pt x="228727" y="32477"/>
                </a:lnTo>
                <a:lnTo>
                  <a:pt x="221075" y="31013"/>
                </a:lnTo>
                <a:lnTo>
                  <a:pt x="212854" y="30037"/>
                </a:lnTo>
                <a:lnTo>
                  <a:pt x="204258" y="29386"/>
                </a:lnTo>
                <a:lnTo>
                  <a:pt x="196447" y="28952"/>
                </a:lnTo>
                <a:lnTo>
                  <a:pt x="182227" y="28471"/>
                </a:lnTo>
                <a:lnTo>
                  <a:pt x="156162" y="28161"/>
                </a:lnTo>
                <a:lnTo>
                  <a:pt x="143537" y="28119"/>
                </a:lnTo>
                <a:lnTo>
                  <a:pt x="137261" y="27067"/>
                </a:lnTo>
                <a:lnTo>
                  <a:pt x="130998" y="25326"/>
                </a:lnTo>
                <a:lnTo>
                  <a:pt x="124745" y="23125"/>
                </a:lnTo>
                <a:lnTo>
                  <a:pt x="118496" y="21658"/>
                </a:lnTo>
                <a:lnTo>
                  <a:pt x="112253" y="20680"/>
                </a:lnTo>
                <a:lnTo>
                  <a:pt x="106012" y="20028"/>
                </a:lnTo>
                <a:lnTo>
                  <a:pt x="99773" y="19593"/>
                </a:lnTo>
                <a:lnTo>
                  <a:pt x="93535" y="19303"/>
                </a:lnTo>
                <a:lnTo>
                  <a:pt x="87299" y="19110"/>
                </a:lnTo>
                <a:lnTo>
                  <a:pt x="82101" y="17941"/>
                </a:lnTo>
                <a:lnTo>
                  <a:pt x="77597" y="16121"/>
                </a:lnTo>
                <a:lnTo>
                  <a:pt x="66181" y="9757"/>
                </a:lnTo>
                <a:lnTo>
                  <a:pt x="65944" y="8585"/>
                </a:lnTo>
                <a:lnTo>
                  <a:pt x="65787" y="6763"/>
                </a:lnTo>
                <a:lnTo>
                  <a:pt x="65490" y="395"/>
                </a:lnTo>
                <a:lnTo>
                  <a:pt x="72942" y="78"/>
                </a:lnTo>
                <a:lnTo>
                  <a:pt x="154638" y="0"/>
                </a:lnTo>
                <a:lnTo>
                  <a:pt x="161289" y="1040"/>
                </a:lnTo>
                <a:lnTo>
                  <a:pt x="167801" y="2773"/>
                </a:lnTo>
                <a:lnTo>
                  <a:pt x="174221" y="4970"/>
                </a:lnTo>
                <a:lnTo>
                  <a:pt x="179541" y="6434"/>
                </a:lnTo>
                <a:lnTo>
                  <a:pt x="184127" y="7409"/>
                </a:lnTo>
                <a:lnTo>
                  <a:pt x="196415" y="9361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8" name="SMARTInkAnnotation59"/>
          <p:cNvSpPr/>
          <p:nvPr/>
        </p:nvSpPr>
        <p:spPr bwMode="auto">
          <a:xfrm>
            <a:off x="7149834" y="1174591"/>
            <a:ext cx="187847" cy="375695"/>
          </a:xfrm>
          <a:custGeom>
            <a:avLst/>
            <a:gdLst/>
            <a:ahLst/>
            <a:cxnLst/>
            <a:rect l="0" t="0" r="0" b="0"/>
            <a:pathLst>
              <a:path w="187064" h="374304">
                <a:moveTo>
                  <a:pt x="0" y="0"/>
                </a:moveTo>
                <a:lnTo>
                  <a:pt x="0" y="95135"/>
                </a:lnTo>
                <a:lnTo>
                  <a:pt x="1039" y="103992"/>
                </a:lnTo>
                <a:lnTo>
                  <a:pt x="2771" y="113017"/>
                </a:lnTo>
                <a:lnTo>
                  <a:pt x="4965" y="122154"/>
                </a:lnTo>
                <a:lnTo>
                  <a:pt x="6427" y="131366"/>
                </a:lnTo>
                <a:lnTo>
                  <a:pt x="7403" y="140628"/>
                </a:lnTo>
                <a:lnTo>
                  <a:pt x="8053" y="149924"/>
                </a:lnTo>
                <a:lnTo>
                  <a:pt x="9526" y="158201"/>
                </a:lnTo>
                <a:lnTo>
                  <a:pt x="11547" y="165800"/>
                </a:lnTo>
                <a:lnTo>
                  <a:pt x="22257" y="197913"/>
                </a:lnTo>
                <a:lnTo>
                  <a:pt x="24191" y="206838"/>
                </a:lnTo>
                <a:lnTo>
                  <a:pt x="25481" y="215908"/>
                </a:lnTo>
                <a:lnTo>
                  <a:pt x="26340" y="225075"/>
                </a:lnTo>
                <a:lnTo>
                  <a:pt x="27953" y="233267"/>
                </a:lnTo>
                <a:lnTo>
                  <a:pt x="30067" y="240809"/>
                </a:lnTo>
                <a:lnTo>
                  <a:pt x="40927" y="272831"/>
                </a:lnTo>
                <a:lnTo>
                  <a:pt x="43913" y="280708"/>
                </a:lnTo>
                <a:lnTo>
                  <a:pt x="46942" y="288039"/>
                </a:lnTo>
                <a:lnTo>
                  <a:pt x="50001" y="295007"/>
                </a:lnTo>
                <a:lnTo>
                  <a:pt x="52040" y="301733"/>
                </a:lnTo>
                <a:lnTo>
                  <a:pt x="53400" y="308297"/>
                </a:lnTo>
                <a:lnTo>
                  <a:pt x="54306" y="314754"/>
                </a:lnTo>
                <a:lnTo>
                  <a:pt x="58085" y="324702"/>
                </a:lnTo>
                <a:lnTo>
                  <a:pt x="63228" y="333631"/>
                </a:lnTo>
                <a:lnTo>
                  <a:pt x="68979" y="344534"/>
                </a:lnTo>
                <a:lnTo>
                  <a:pt x="71966" y="349314"/>
                </a:lnTo>
                <a:lnTo>
                  <a:pt x="74998" y="353541"/>
                </a:lnTo>
                <a:lnTo>
                  <a:pt x="78058" y="357399"/>
                </a:lnTo>
                <a:lnTo>
                  <a:pt x="82176" y="361011"/>
                </a:lnTo>
                <a:lnTo>
                  <a:pt x="87001" y="364459"/>
                </a:lnTo>
                <a:lnTo>
                  <a:pt x="92295" y="367798"/>
                </a:lnTo>
                <a:lnTo>
                  <a:pt x="96865" y="370025"/>
                </a:lnTo>
                <a:lnTo>
                  <a:pt x="100950" y="371509"/>
                </a:lnTo>
                <a:lnTo>
                  <a:pt x="104713" y="372498"/>
                </a:lnTo>
                <a:lnTo>
                  <a:pt x="108260" y="373157"/>
                </a:lnTo>
                <a:lnTo>
                  <a:pt x="111664" y="373597"/>
                </a:lnTo>
                <a:lnTo>
                  <a:pt x="114974" y="373890"/>
                </a:lnTo>
                <a:lnTo>
                  <a:pt x="118218" y="374086"/>
                </a:lnTo>
                <a:lnTo>
                  <a:pt x="124596" y="374303"/>
                </a:lnTo>
                <a:lnTo>
                  <a:pt x="127751" y="373321"/>
                </a:lnTo>
                <a:lnTo>
                  <a:pt x="130893" y="371626"/>
                </a:lnTo>
                <a:lnTo>
                  <a:pt x="134028" y="369455"/>
                </a:lnTo>
                <a:lnTo>
                  <a:pt x="137157" y="366968"/>
                </a:lnTo>
                <a:lnTo>
                  <a:pt x="140283" y="364270"/>
                </a:lnTo>
                <a:lnTo>
                  <a:pt x="143405" y="361431"/>
                </a:lnTo>
                <a:lnTo>
                  <a:pt x="146526" y="357458"/>
                </a:lnTo>
                <a:lnTo>
                  <a:pt x="149647" y="352728"/>
                </a:lnTo>
                <a:lnTo>
                  <a:pt x="152766" y="347495"/>
                </a:lnTo>
                <a:lnTo>
                  <a:pt x="155883" y="341926"/>
                </a:lnTo>
                <a:lnTo>
                  <a:pt x="162120" y="330190"/>
                </a:lnTo>
                <a:lnTo>
                  <a:pt x="171475" y="311887"/>
                </a:lnTo>
                <a:lnTo>
                  <a:pt x="174592" y="306745"/>
                </a:lnTo>
                <a:lnTo>
                  <a:pt x="177710" y="302277"/>
                </a:lnTo>
                <a:lnTo>
                  <a:pt x="187063" y="29021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69" name="SMARTInkAnnotation60"/>
          <p:cNvSpPr/>
          <p:nvPr/>
        </p:nvSpPr>
        <p:spPr bwMode="auto">
          <a:xfrm>
            <a:off x="7319013" y="1080624"/>
            <a:ext cx="131375" cy="422853"/>
          </a:xfrm>
          <a:custGeom>
            <a:avLst/>
            <a:gdLst/>
            <a:ahLst/>
            <a:cxnLst/>
            <a:rect l="0" t="0" r="0" b="0"/>
            <a:pathLst>
              <a:path w="130828" h="421287">
                <a:moveTo>
                  <a:pt x="27943" y="0"/>
                </a:moveTo>
                <a:lnTo>
                  <a:pt x="22977" y="4970"/>
                </a:lnTo>
                <a:lnTo>
                  <a:pt x="21515" y="7474"/>
                </a:lnTo>
                <a:lnTo>
                  <a:pt x="19890" y="13030"/>
                </a:lnTo>
                <a:lnTo>
                  <a:pt x="19167" y="21741"/>
                </a:lnTo>
                <a:lnTo>
                  <a:pt x="18975" y="26976"/>
                </a:lnTo>
                <a:lnTo>
                  <a:pt x="15989" y="38341"/>
                </a:lnTo>
                <a:lnTo>
                  <a:pt x="12237" y="50327"/>
                </a:lnTo>
                <a:lnTo>
                  <a:pt x="10570" y="62589"/>
                </a:lnTo>
                <a:lnTo>
                  <a:pt x="10125" y="69812"/>
                </a:lnTo>
                <a:lnTo>
                  <a:pt x="9631" y="86159"/>
                </a:lnTo>
                <a:lnTo>
                  <a:pt x="8460" y="93846"/>
                </a:lnTo>
                <a:lnTo>
                  <a:pt x="6640" y="101052"/>
                </a:lnTo>
                <a:lnTo>
                  <a:pt x="4388" y="107936"/>
                </a:lnTo>
                <a:lnTo>
                  <a:pt x="2886" y="115646"/>
                </a:lnTo>
                <a:lnTo>
                  <a:pt x="1885" y="123907"/>
                </a:lnTo>
                <a:lnTo>
                  <a:pt x="1218" y="132535"/>
                </a:lnTo>
                <a:lnTo>
                  <a:pt x="773" y="141407"/>
                </a:lnTo>
                <a:lnTo>
                  <a:pt x="278" y="159587"/>
                </a:lnTo>
                <a:lnTo>
                  <a:pt x="0" y="187367"/>
                </a:lnTo>
                <a:lnTo>
                  <a:pt x="1000" y="196686"/>
                </a:lnTo>
                <a:lnTo>
                  <a:pt x="2706" y="206019"/>
                </a:lnTo>
                <a:lnTo>
                  <a:pt x="4884" y="215362"/>
                </a:lnTo>
                <a:lnTo>
                  <a:pt x="6333" y="224711"/>
                </a:lnTo>
                <a:lnTo>
                  <a:pt x="7301" y="234065"/>
                </a:lnTo>
                <a:lnTo>
                  <a:pt x="7945" y="243421"/>
                </a:lnTo>
                <a:lnTo>
                  <a:pt x="8376" y="252779"/>
                </a:lnTo>
                <a:lnTo>
                  <a:pt x="8853" y="271499"/>
                </a:lnTo>
                <a:lnTo>
                  <a:pt x="10020" y="279819"/>
                </a:lnTo>
                <a:lnTo>
                  <a:pt x="11838" y="287447"/>
                </a:lnTo>
                <a:lnTo>
                  <a:pt x="22220" y="319607"/>
                </a:lnTo>
                <a:lnTo>
                  <a:pt x="24128" y="327494"/>
                </a:lnTo>
                <a:lnTo>
                  <a:pt x="25400" y="334834"/>
                </a:lnTo>
                <a:lnTo>
                  <a:pt x="26247" y="341807"/>
                </a:lnTo>
                <a:lnTo>
                  <a:pt x="27852" y="348536"/>
                </a:lnTo>
                <a:lnTo>
                  <a:pt x="29960" y="355102"/>
                </a:lnTo>
                <a:lnTo>
                  <a:pt x="32405" y="361560"/>
                </a:lnTo>
                <a:lnTo>
                  <a:pt x="35075" y="367946"/>
                </a:lnTo>
                <a:lnTo>
                  <a:pt x="37893" y="374284"/>
                </a:lnTo>
                <a:lnTo>
                  <a:pt x="40812" y="380589"/>
                </a:lnTo>
                <a:lnTo>
                  <a:pt x="43797" y="385833"/>
                </a:lnTo>
                <a:lnTo>
                  <a:pt x="46826" y="390369"/>
                </a:lnTo>
                <a:lnTo>
                  <a:pt x="49884" y="394433"/>
                </a:lnTo>
                <a:lnTo>
                  <a:pt x="52963" y="398183"/>
                </a:lnTo>
                <a:lnTo>
                  <a:pt x="56054" y="401723"/>
                </a:lnTo>
                <a:lnTo>
                  <a:pt x="59154" y="405124"/>
                </a:lnTo>
                <a:lnTo>
                  <a:pt x="65371" y="411676"/>
                </a:lnTo>
                <a:lnTo>
                  <a:pt x="68483" y="414879"/>
                </a:lnTo>
                <a:lnTo>
                  <a:pt x="72637" y="417015"/>
                </a:lnTo>
                <a:lnTo>
                  <a:pt x="77485" y="418439"/>
                </a:lnTo>
                <a:lnTo>
                  <a:pt x="82794" y="419388"/>
                </a:lnTo>
                <a:lnTo>
                  <a:pt x="87373" y="420021"/>
                </a:lnTo>
                <a:lnTo>
                  <a:pt x="91466" y="420442"/>
                </a:lnTo>
                <a:lnTo>
                  <a:pt x="95234" y="420724"/>
                </a:lnTo>
                <a:lnTo>
                  <a:pt x="98784" y="420911"/>
                </a:lnTo>
                <a:lnTo>
                  <a:pt x="105501" y="421119"/>
                </a:lnTo>
                <a:lnTo>
                  <a:pt x="121424" y="421264"/>
                </a:lnTo>
                <a:lnTo>
                  <a:pt x="130827" y="421286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0" name="SMARTInkAnnotation61"/>
          <p:cNvSpPr/>
          <p:nvPr/>
        </p:nvSpPr>
        <p:spPr bwMode="auto">
          <a:xfrm>
            <a:off x="7497349" y="1249764"/>
            <a:ext cx="187847" cy="233473"/>
          </a:xfrm>
          <a:custGeom>
            <a:avLst/>
            <a:gdLst/>
            <a:ahLst/>
            <a:cxnLst/>
            <a:rect l="0" t="0" r="0" b="0"/>
            <a:pathLst>
              <a:path w="187064" h="232608">
                <a:moveTo>
                  <a:pt x="0" y="0"/>
                </a:moveTo>
                <a:lnTo>
                  <a:pt x="0" y="45553"/>
                </a:lnTo>
                <a:lnTo>
                  <a:pt x="1039" y="51173"/>
                </a:lnTo>
                <a:lnTo>
                  <a:pt x="2771" y="57000"/>
                </a:lnTo>
                <a:lnTo>
                  <a:pt x="4964" y="62965"/>
                </a:lnTo>
                <a:lnTo>
                  <a:pt x="6428" y="69022"/>
                </a:lnTo>
                <a:lnTo>
                  <a:pt x="7403" y="75141"/>
                </a:lnTo>
                <a:lnTo>
                  <a:pt x="8053" y="81301"/>
                </a:lnTo>
                <a:lnTo>
                  <a:pt x="9526" y="87487"/>
                </a:lnTo>
                <a:lnTo>
                  <a:pt x="11547" y="93692"/>
                </a:lnTo>
                <a:lnTo>
                  <a:pt x="13933" y="99909"/>
                </a:lnTo>
                <a:lnTo>
                  <a:pt x="15524" y="106134"/>
                </a:lnTo>
                <a:lnTo>
                  <a:pt x="16585" y="112365"/>
                </a:lnTo>
                <a:lnTo>
                  <a:pt x="17292" y="118599"/>
                </a:lnTo>
                <a:lnTo>
                  <a:pt x="18803" y="124835"/>
                </a:lnTo>
                <a:lnTo>
                  <a:pt x="20849" y="131073"/>
                </a:lnTo>
                <a:lnTo>
                  <a:pt x="23253" y="137313"/>
                </a:lnTo>
                <a:lnTo>
                  <a:pt x="25894" y="143553"/>
                </a:lnTo>
                <a:lnTo>
                  <a:pt x="31601" y="156034"/>
                </a:lnTo>
                <a:lnTo>
                  <a:pt x="33538" y="162274"/>
                </a:lnTo>
                <a:lnTo>
                  <a:pt x="34829" y="168515"/>
                </a:lnTo>
                <a:lnTo>
                  <a:pt x="35690" y="174756"/>
                </a:lnTo>
                <a:lnTo>
                  <a:pt x="36265" y="179957"/>
                </a:lnTo>
                <a:lnTo>
                  <a:pt x="36648" y="184465"/>
                </a:lnTo>
                <a:lnTo>
                  <a:pt x="36902" y="188510"/>
                </a:lnTo>
                <a:lnTo>
                  <a:pt x="37185" y="198553"/>
                </a:lnTo>
                <a:lnTo>
                  <a:pt x="37261" y="204143"/>
                </a:lnTo>
                <a:lnTo>
                  <a:pt x="38351" y="207870"/>
                </a:lnTo>
                <a:lnTo>
                  <a:pt x="40116" y="210355"/>
                </a:lnTo>
                <a:lnTo>
                  <a:pt x="42332" y="212011"/>
                </a:lnTo>
                <a:lnTo>
                  <a:pt x="43811" y="214156"/>
                </a:lnTo>
                <a:lnTo>
                  <a:pt x="45890" y="221104"/>
                </a:lnTo>
                <a:lnTo>
                  <a:pt x="46376" y="223094"/>
                </a:lnTo>
                <a:lnTo>
                  <a:pt x="46651" y="229184"/>
                </a:lnTo>
                <a:lnTo>
                  <a:pt x="46731" y="232607"/>
                </a:lnTo>
                <a:lnTo>
                  <a:pt x="46763" y="225861"/>
                </a:lnTo>
                <a:lnTo>
                  <a:pt x="46765" y="220065"/>
                </a:lnTo>
                <a:lnTo>
                  <a:pt x="45726" y="216404"/>
                </a:lnTo>
                <a:lnTo>
                  <a:pt x="43994" y="211883"/>
                </a:lnTo>
                <a:lnTo>
                  <a:pt x="41801" y="206789"/>
                </a:lnTo>
                <a:lnTo>
                  <a:pt x="40338" y="201312"/>
                </a:lnTo>
                <a:lnTo>
                  <a:pt x="39363" y="195581"/>
                </a:lnTo>
                <a:lnTo>
                  <a:pt x="38713" y="189680"/>
                </a:lnTo>
                <a:lnTo>
                  <a:pt x="38279" y="183665"/>
                </a:lnTo>
                <a:lnTo>
                  <a:pt x="37990" y="177575"/>
                </a:lnTo>
                <a:lnTo>
                  <a:pt x="37669" y="165260"/>
                </a:lnTo>
                <a:lnTo>
                  <a:pt x="37447" y="139140"/>
                </a:lnTo>
                <a:lnTo>
                  <a:pt x="38475" y="133328"/>
                </a:lnTo>
                <a:lnTo>
                  <a:pt x="40199" y="126333"/>
                </a:lnTo>
                <a:lnTo>
                  <a:pt x="42388" y="118549"/>
                </a:lnTo>
                <a:lnTo>
                  <a:pt x="43847" y="111280"/>
                </a:lnTo>
                <a:lnTo>
                  <a:pt x="44820" y="104353"/>
                </a:lnTo>
                <a:lnTo>
                  <a:pt x="45468" y="97654"/>
                </a:lnTo>
                <a:lnTo>
                  <a:pt x="46940" y="92148"/>
                </a:lnTo>
                <a:lnTo>
                  <a:pt x="48960" y="87438"/>
                </a:lnTo>
                <a:lnTo>
                  <a:pt x="51347" y="83257"/>
                </a:lnTo>
                <a:lnTo>
                  <a:pt x="52938" y="78389"/>
                </a:lnTo>
                <a:lnTo>
                  <a:pt x="53998" y="73064"/>
                </a:lnTo>
                <a:lnTo>
                  <a:pt x="54705" y="67433"/>
                </a:lnTo>
                <a:lnTo>
                  <a:pt x="56215" y="61599"/>
                </a:lnTo>
                <a:lnTo>
                  <a:pt x="58262" y="55629"/>
                </a:lnTo>
                <a:lnTo>
                  <a:pt x="60665" y="49569"/>
                </a:lnTo>
                <a:lnTo>
                  <a:pt x="63306" y="44488"/>
                </a:lnTo>
                <a:lnTo>
                  <a:pt x="66107" y="40061"/>
                </a:lnTo>
                <a:lnTo>
                  <a:pt x="69014" y="36069"/>
                </a:lnTo>
                <a:lnTo>
                  <a:pt x="71990" y="32368"/>
                </a:lnTo>
                <a:lnTo>
                  <a:pt x="75013" y="28860"/>
                </a:lnTo>
                <a:lnTo>
                  <a:pt x="78068" y="25482"/>
                </a:lnTo>
                <a:lnTo>
                  <a:pt x="84235" y="18953"/>
                </a:lnTo>
                <a:lnTo>
                  <a:pt x="87334" y="15756"/>
                </a:lnTo>
                <a:lnTo>
                  <a:pt x="90439" y="13625"/>
                </a:lnTo>
                <a:lnTo>
                  <a:pt x="93548" y="12204"/>
                </a:lnTo>
                <a:lnTo>
                  <a:pt x="101041" y="9923"/>
                </a:lnTo>
                <a:lnTo>
                  <a:pt x="102695" y="10777"/>
                </a:lnTo>
                <a:lnTo>
                  <a:pt x="107303" y="14498"/>
                </a:lnTo>
                <a:lnTo>
                  <a:pt x="109988" y="15907"/>
                </a:lnTo>
                <a:lnTo>
                  <a:pt x="115741" y="17472"/>
                </a:lnTo>
                <a:lnTo>
                  <a:pt x="118730" y="19970"/>
                </a:lnTo>
                <a:lnTo>
                  <a:pt x="121762" y="23715"/>
                </a:lnTo>
                <a:lnTo>
                  <a:pt x="124824" y="28293"/>
                </a:lnTo>
                <a:lnTo>
                  <a:pt x="127902" y="32385"/>
                </a:lnTo>
                <a:lnTo>
                  <a:pt x="130994" y="36153"/>
                </a:lnTo>
                <a:lnTo>
                  <a:pt x="134096" y="39705"/>
                </a:lnTo>
                <a:lnTo>
                  <a:pt x="137202" y="43114"/>
                </a:lnTo>
                <a:lnTo>
                  <a:pt x="143426" y="49675"/>
                </a:lnTo>
                <a:lnTo>
                  <a:pt x="145500" y="53921"/>
                </a:lnTo>
                <a:lnTo>
                  <a:pt x="146883" y="58832"/>
                </a:lnTo>
                <a:lnTo>
                  <a:pt x="147806" y="64187"/>
                </a:lnTo>
                <a:lnTo>
                  <a:pt x="149460" y="68796"/>
                </a:lnTo>
                <a:lnTo>
                  <a:pt x="151603" y="72910"/>
                </a:lnTo>
                <a:lnTo>
                  <a:pt x="154069" y="76692"/>
                </a:lnTo>
                <a:lnTo>
                  <a:pt x="156753" y="81295"/>
                </a:lnTo>
                <a:lnTo>
                  <a:pt x="159582" y="86443"/>
                </a:lnTo>
                <a:lnTo>
                  <a:pt x="162507" y="91956"/>
                </a:lnTo>
                <a:lnTo>
                  <a:pt x="164457" y="96671"/>
                </a:lnTo>
                <a:lnTo>
                  <a:pt x="165757" y="100855"/>
                </a:lnTo>
                <a:lnTo>
                  <a:pt x="166624" y="104684"/>
                </a:lnTo>
                <a:lnTo>
                  <a:pt x="167202" y="109318"/>
                </a:lnTo>
                <a:lnTo>
                  <a:pt x="167586" y="114487"/>
                </a:lnTo>
                <a:lnTo>
                  <a:pt x="167843" y="120014"/>
                </a:lnTo>
                <a:lnTo>
                  <a:pt x="169054" y="124739"/>
                </a:lnTo>
                <a:lnTo>
                  <a:pt x="170900" y="128928"/>
                </a:lnTo>
                <a:lnTo>
                  <a:pt x="173169" y="132762"/>
                </a:lnTo>
                <a:lnTo>
                  <a:pt x="175693" y="139795"/>
                </a:lnTo>
                <a:lnTo>
                  <a:pt x="176365" y="143127"/>
                </a:lnTo>
                <a:lnTo>
                  <a:pt x="179883" y="149603"/>
                </a:lnTo>
                <a:lnTo>
                  <a:pt x="187063" y="159153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1" name="SMARTInkAnnotation62"/>
          <p:cNvSpPr/>
          <p:nvPr/>
        </p:nvSpPr>
        <p:spPr bwMode="auto">
          <a:xfrm>
            <a:off x="7816816" y="1231099"/>
            <a:ext cx="121936" cy="187755"/>
          </a:xfrm>
          <a:custGeom>
            <a:avLst/>
            <a:gdLst/>
            <a:ahLst/>
            <a:cxnLst/>
            <a:rect l="0" t="0" r="0" b="0"/>
            <a:pathLst>
              <a:path w="121428" h="187060">
                <a:moveTo>
                  <a:pt x="93403" y="65406"/>
                </a:moveTo>
                <a:lnTo>
                  <a:pt x="110695" y="48098"/>
                </a:lnTo>
                <a:lnTo>
                  <a:pt x="111167" y="46585"/>
                </a:lnTo>
                <a:lnTo>
                  <a:pt x="111691" y="42131"/>
                </a:lnTo>
                <a:lnTo>
                  <a:pt x="112869" y="40528"/>
                </a:lnTo>
                <a:lnTo>
                  <a:pt x="114694" y="39459"/>
                </a:lnTo>
                <a:lnTo>
                  <a:pt x="116950" y="38746"/>
                </a:lnTo>
                <a:lnTo>
                  <a:pt x="118454" y="37230"/>
                </a:lnTo>
                <a:lnTo>
                  <a:pt x="119457" y="35180"/>
                </a:lnTo>
                <a:lnTo>
                  <a:pt x="121066" y="29385"/>
                </a:lnTo>
                <a:lnTo>
                  <a:pt x="121286" y="25818"/>
                </a:lnTo>
                <a:lnTo>
                  <a:pt x="121384" y="20766"/>
                </a:lnTo>
                <a:lnTo>
                  <a:pt x="121427" y="15053"/>
                </a:lnTo>
                <a:lnTo>
                  <a:pt x="120399" y="13114"/>
                </a:lnTo>
                <a:lnTo>
                  <a:pt x="118675" y="11820"/>
                </a:lnTo>
                <a:lnTo>
                  <a:pt x="116486" y="10958"/>
                </a:lnTo>
                <a:lnTo>
                  <a:pt x="113989" y="9343"/>
                </a:lnTo>
                <a:lnTo>
                  <a:pt x="111284" y="7227"/>
                </a:lnTo>
                <a:lnTo>
                  <a:pt x="104441" y="1325"/>
                </a:lnTo>
                <a:lnTo>
                  <a:pt x="100734" y="518"/>
                </a:lnTo>
                <a:lnTo>
                  <a:pt x="98290" y="303"/>
                </a:lnTo>
                <a:lnTo>
                  <a:pt x="95622" y="159"/>
                </a:lnTo>
                <a:lnTo>
                  <a:pt x="89886" y="0"/>
                </a:lnTo>
                <a:lnTo>
                  <a:pt x="86901" y="998"/>
                </a:lnTo>
                <a:lnTo>
                  <a:pt x="83871" y="2703"/>
                </a:lnTo>
                <a:lnTo>
                  <a:pt x="80813" y="4880"/>
                </a:lnTo>
                <a:lnTo>
                  <a:pt x="77735" y="7372"/>
                </a:lnTo>
                <a:lnTo>
                  <a:pt x="74644" y="10073"/>
                </a:lnTo>
                <a:lnTo>
                  <a:pt x="71543" y="12914"/>
                </a:lnTo>
                <a:lnTo>
                  <a:pt x="65328" y="18845"/>
                </a:lnTo>
                <a:lnTo>
                  <a:pt x="47904" y="36098"/>
                </a:lnTo>
                <a:lnTo>
                  <a:pt x="43325" y="41706"/>
                </a:lnTo>
                <a:lnTo>
                  <a:pt x="39232" y="47526"/>
                </a:lnTo>
                <a:lnTo>
                  <a:pt x="35465" y="53486"/>
                </a:lnTo>
                <a:lnTo>
                  <a:pt x="31915" y="59539"/>
                </a:lnTo>
                <a:lnTo>
                  <a:pt x="28508" y="65656"/>
                </a:lnTo>
                <a:lnTo>
                  <a:pt x="21952" y="77999"/>
                </a:lnTo>
                <a:lnTo>
                  <a:pt x="15573" y="90420"/>
                </a:lnTo>
                <a:lnTo>
                  <a:pt x="13457" y="96645"/>
                </a:lnTo>
                <a:lnTo>
                  <a:pt x="12046" y="102876"/>
                </a:lnTo>
                <a:lnTo>
                  <a:pt x="11105" y="109109"/>
                </a:lnTo>
                <a:lnTo>
                  <a:pt x="9439" y="114306"/>
                </a:lnTo>
                <a:lnTo>
                  <a:pt x="7289" y="118810"/>
                </a:lnTo>
                <a:lnTo>
                  <a:pt x="4817" y="122853"/>
                </a:lnTo>
                <a:lnTo>
                  <a:pt x="3168" y="127629"/>
                </a:lnTo>
                <a:lnTo>
                  <a:pt x="2069" y="132893"/>
                </a:lnTo>
                <a:lnTo>
                  <a:pt x="1336" y="138483"/>
                </a:lnTo>
                <a:lnTo>
                  <a:pt x="848" y="144290"/>
                </a:lnTo>
                <a:lnTo>
                  <a:pt x="522" y="150242"/>
                </a:lnTo>
                <a:lnTo>
                  <a:pt x="64" y="165785"/>
                </a:lnTo>
                <a:lnTo>
                  <a:pt x="0" y="169773"/>
                </a:lnTo>
                <a:lnTo>
                  <a:pt x="996" y="173472"/>
                </a:lnTo>
                <a:lnTo>
                  <a:pt x="2700" y="176978"/>
                </a:lnTo>
                <a:lnTo>
                  <a:pt x="7935" y="185109"/>
                </a:lnTo>
                <a:lnTo>
                  <a:pt x="9404" y="185776"/>
                </a:lnTo>
                <a:lnTo>
                  <a:pt x="11422" y="186221"/>
                </a:lnTo>
                <a:lnTo>
                  <a:pt x="13807" y="186518"/>
                </a:lnTo>
                <a:lnTo>
                  <a:pt x="16437" y="186715"/>
                </a:lnTo>
                <a:lnTo>
                  <a:pt x="19229" y="186847"/>
                </a:lnTo>
                <a:lnTo>
                  <a:pt x="25102" y="186994"/>
                </a:lnTo>
                <a:lnTo>
                  <a:pt x="31178" y="187059"/>
                </a:lnTo>
                <a:lnTo>
                  <a:pt x="34252" y="186036"/>
                </a:lnTo>
                <a:lnTo>
                  <a:pt x="37341" y="184314"/>
                </a:lnTo>
                <a:lnTo>
                  <a:pt x="40440" y="182125"/>
                </a:lnTo>
                <a:lnTo>
                  <a:pt x="44584" y="180667"/>
                </a:lnTo>
                <a:lnTo>
                  <a:pt x="49425" y="179694"/>
                </a:lnTo>
                <a:lnTo>
                  <a:pt x="54731" y="179046"/>
                </a:lnTo>
                <a:lnTo>
                  <a:pt x="58268" y="177573"/>
                </a:lnTo>
                <a:lnTo>
                  <a:pt x="60627" y="175551"/>
                </a:lnTo>
                <a:lnTo>
                  <a:pt x="65343" y="168387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2" name="SMARTInkAnnotation63"/>
          <p:cNvSpPr/>
          <p:nvPr/>
        </p:nvSpPr>
        <p:spPr bwMode="auto">
          <a:xfrm>
            <a:off x="7901218" y="1014846"/>
            <a:ext cx="93923" cy="432251"/>
          </a:xfrm>
          <a:custGeom>
            <a:avLst/>
            <a:gdLst/>
            <a:ahLst/>
            <a:cxnLst/>
            <a:rect l="0" t="0" r="0" b="0"/>
            <a:pathLst>
              <a:path w="93532" h="430650">
                <a:moveTo>
                  <a:pt x="0" y="0"/>
                </a:moveTo>
                <a:lnTo>
                  <a:pt x="0" y="85864"/>
                </a:lnTo>
                <a:lnTo>
                  <a:pt x="1039" y="94690"/>
                </a:lnTo>
                <a:lnTo>
                  <a:pt x="2771" y="103695"/>
                </a:lnTo>
                <a:lnTo>
                  <a:pt x="4965" y="112819"/>
                </a:lnTo>
                <a:lnTo>
                  <a:pt x="6427" y="122023"/>
                </a:lnTo>
                <a:lnTo>
                  <a:pt x="7403" y="131279"/>
                </a:lnTo>
                <a:lnTo>
                  <a:pt x="8053" y="140570"/>
                </a:lnTo>
                <a:lnTo>
                  <a:pt x="8487" y="150925"/>
                </a:lnTo>
                <a:lnTo>
                  <a:pt x="8967" y="173527"/>
                </a:lnTo>
                <a:lnTo>
                  <a:pt x="10135" y="184338"/>
                </a:lnTo>
                <a:lnTo>
                  <a:pt x="11953" y="194667"/>
                </a:lnTo>
                <a:lnTo>
                  <a:pt x="14204" y="204673"/>
                </a:lnTo>
                <a:lnTo>
                  <a:pt x="16744" y="214465"/>
                </a:lnTo>
                <a:lnTo>
                  <a:pt x="19477" y="224113"/>
                </a:lnTo>
                <a:lnTo>
                  <a:pt x="22337" y="233666"/>
                </a:lnTo>
                <a:lnTo>
                  <a:pt x="24245" y="243156"/>
                </a:lnTo>
                <a:lnTo>
                  <a:pt x="25516" y="252602"/>
                </a:lnTo>
                <a:lnTo>
                  <a:pt x="26364" y="262021"/>
                </a:lnTo>
                <a:lnTo>
                  <a:pt x="27968" y="271421"/>
                </a:lnTo>
                <a:lnTo>
                  <a:pt x="30076" y="280807"/>
                </a:lnTo>
                <a:lnTo>
                  <a:pt x="32522" y="290186"/>
                </a:lnTo>
                <a:lnTo>
                  <a:pt x="35191" y="299559"/>
                </a:lnTo>
                <a:lnTo>
                  <a:pt x="40928" y="318296"/>
                </a:lnTo>
                <a:lnTo>
                  <a:pt x="50001" y="346388"/>
                </a:lnTo>
                <a:lnTo>
                  <a:pt x="53080" y="354711"/>
                </a:lnTo>
                <a:lnTo>
                  <a:pt x="56171" y="362340"/>
                </a:lnTo>
                <a:lnTo>
                  <a:pt x="59271" y="369506"/>
                </a:lnTo>
                <a:lnTo>
                  <a:pt x="65488" y="383017"/>
                </a:lnTo>
                <a:lnTo>
                  <a:pt x="68601" y="389532"/>
                </a:lnTo>
                <a:lnTo>
                  <a:pt x="71715" y="394916"/>
                </a:lnTo>
                <a:lnTo>
                  <a:pt x="74829" y="399545"/>
                </a:lnTo>
                <a:lnTo>
                  <a:pt x="77946" y="403672"/>
                </a:lnTo>
                <a:lnTo>
                  <a:pt x="80023" y="407463"/>
                </a:lnTo>
                <a:lnTo>
                  <a:pt x="82331" y="414449"/>
                </a:lnTo>
                <a:lnTo>
                  <a:pt x="83986" y="417769"/>
                </a:lnTo>
                <a:lnTo>
                  <a:pt x="86129" y="421022"/>
                </a:lnTo>
                <a:lnTo>
                  <a:pt x="93531" y="43064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3" name="SMARTInkAnnotation64"/>
          <p:cNvSpPr/>
          <p:nvPr/>
        </p:nvSpPr>
        <p:spPr bwMode="auto">
          <a:xfrm>
            <a:off x="8090532" y="1244717"/>
            <a:ext cx="83063" cy="173625"/>
          </a:xfrm>
          <a:custGeom>
            <a:avLst/>
            <a:gdLst/>
            <a:ahLst/>
            <a:cxnLst/>
            <a:rect l="0" t="0" r="0" b="0"/>
            <a:pathLst>
              <a:path w="82717" h="172982">
                <a:moveTo>
                  <a:pt x="17244" y="126733"/>
                </a:moveTo>
                <a:lnTo>
                  <a:pt x="17244" y="118673"/>
                </a:lnTo>
                <a:lnTo>
                  <a:pt x="18283" y="117199"/>
                </a:lnTo>
                <a:lnTo>
                  <a:pt x="20015" y="115176"/>
                </a:lnTo>
                <a:lnTo>
                  <a:pt x="22210" y="112787"/>
                </a:lnTo>
                <a:lnTo>
                  <a:pt x="27418" y="107359"/>
                </a:lnTo>
                <a:lnTo>
                  <a:pt x="48469" y="86127"/>
                </a:lnTo>
                <a:lnTo>
                  <a:pt x="50531" y="83019"/>
                </a:lnTo>
                <a:lnTo>
                  <a:pt x="51907" y="79907"/>
                </a:lnTo>
                <a:lnTo>
                  <a:pt x="52824" y="76792"/>
                </a:lnTo>
                <a:lnTo>
                  <a:pt x="54475" y="72635"/>
                </a:lnTo>
                <a:lnTo>
                  <a:pt x="56614" y="67783"/>
                </a:lnTo>
                <a:lnTo>
                  <a:pt x="59079" y="62468"/>
                </a:lnTo>
                <a:lnTo>
                  <a:pt x="60723" y="57884"/>
                </a:lnTo>
                <a:lnTo>
                  <a:pt x="61818" y="53788"/>
                </a:lnTo>
                <a:lnTo>
                  <a:pt x="62549" y="50018"/>
                </a:lnTo>
                <a:lnTo>
                  <a:pt x="64076" y="46464"/>
                </a:lnTo>
                <a:lnTo>
                  <a:pt x="66132" y="43054"/>
                </a:lnTo>
                <a:lnTo>
                  <a:pt x="68543" y="39741"/>
                </a:lnTo>
                <a:lnTo>
                  <a:pt x="70149" y="36491"/>
                </a:lnTo>
                <a:lnTo>
                  <a:pt x="71220" y="33285"/>
                </a:lnTo>
                <a:lnTo>
                  <a:pt x="71935" y="30107"/>
                </a:lnTo>
                <a:lnTo>
                  <a:pt x="73449" y="26949"/>
                </a:lnTo>
                <a:lnTo>
                  <a:pt x="75499" y="23803"/>
                </a:lnTo>
                <a:lnTo>
                  <a:pt x="77906" y="20665"/>
                </a:lnTo>
                <a:lnTo>
                  <a:pt x="79509" y="17533"/>
                </a:lnTo>
                <a:lnTo>
                  <a:pt x="80578" y="14405"/>
                </a:lnTo>
                <a:lnTo>
                  <a:pt x="81291" y="11280"/>
                </a:lnTo>
                <a:lnTo>
                  <a:pt x="80727" y="9196"/>
                </a:lnTo>
                <a:lnTo>
                  <a:pt x="79312" y="7807"/>
                </a:lnTo>
                <a:lnTo>
                  <a:pt x="77329" y="6880"/>
                </a:lnTo>
                <a:lnTo>
                  <a:pt x="76007" y="5223"/>
                </a:lnTo>
                <a:lnTo>
                  <a:pt x="75125" y="3078"/>
                </a:lnTo>
                <a:lnTo>
                  <a:pt x="74538" y="607"/>
                </a:lnTo>
                <a:lnTo>
                  <a:pt x="74147" y="0"/>
                </a:lnTo>
                <a:lnTo>
                  <a:pt x="73886" y="636"/>
                </a:lnTo>
                <a:lnTo>
                  <a:pt x="73711" y="2100"/>
                </a:lnTo>
                <a:lnTo>
                  <a:pt x="72556" y="3076"/>
                </a:lnTo>
                <a:lnTo>
                  <a:pt x="70746" y="3727"/>
                </a:lnTo>
                <a:lnTo>
                  <a:pt x="68501" y="4161"/>
                </a:lnTo>
                <a:lnTo>
                  <a:pt x="65965" y="5490"/>
                </a:lnTo>
                <a:lnTo>
                  <a:pt x="63235" y="7417"/>
                </a:lnTo>
                <a:lnTo>
                  <a:pt x="60375" y="9741"/>
                </a:lnTo>
                <a:lnTo>
                  <a:pt x="57430" y="12331"/>
                </a:lnTo>
                <a:lnTo>
                  <a:pt x="54427" y="15098"/>
                </a:lnTo>
                <a:lnTo>
                  <a:pt x="48319" y="20946"/>
                </a:lnTo>
                <a:lnTo>
                  <a:pt x="42141" y="27013"/>
                </a:lnTo>
                <a:lnTo>
                  <a:pt x="39038" y="31127"/>
                </a:lnTo>
                <a:lnTo>
                  <a:pt x="35931" y="35950"/>
                </a:lnTo>
                <a:lnTo>
                  <a:pt x="32819" y="41246"/>
                </a:lnTo>
                <a:lnTo>
                  <a:pt x="29707" y="46857"/>
                </a:lnTo>
                <a:lnTo>
                  <a:pt x="23476" y="58639"/>
                </a:lnTo>
                <a:lnTo>
                  <a:pt x="20360" y="65734"/>
                </a:lnTo>
                <a:lnTo>
                  <a:pt x="17243" y="73585"/>
                </a:lnTo>
                <a:lnTo>
                  <a:pt x="14125" y="81939"/>
                </a:lnTo>
                <a:lnTo>
                  <a:pt x="12048" y="88549"/>
                </a:lnTo>
                <a:lnTo>
                  <a:pt x="10662" y="93995"/>
                </a:lnTo>
                <a:lnTo>
                  <a:pt x="9739" y="98667"/>
                </a:lnTo>
                <a:lnTo>
                  <a:pt x="8084" y="103861"/>
                </a:lnTo>
                <a:lnTo>
                  <a:pt x="5941" y="109405"/>
                </a:lnTo>
                <a:lnTo>
                  <a:pt x="3474" y="115181"/>
                </a:lnTo>
                <a:lnTo>
                  <a:pt x="1828" y="121112"/>
                </a:lnTo>
                <a:lnTo>
                  <a:pt x="731" y="127147"/>
                </a:lnTo>
                <a:lnTo>
                  <a:pt x="0" y="133250"/>
                </a:lnTo>
                <a:lnTo>
                  <a:pt x="552" y="138359"/>
                </a:lnTo>
                <a:lnTo>
                  <a:pt x="1960" y="142806"/>
                </a:lnTo>
                <a:lnTo>
                  <a:pt x="3937" y="146810"/>
                </a:lnTo>
                <a:lnTo>
                  <a:pt x="5255" y="150520"/>
                </a:lnTo>
                <a:lnTo>
                  <a:pt x="6134" y="154033"/>
                </a:lnTo>
                <a:lnTo>
                  <a:pt x="6719" y="157416"/>
                </a:lnTo>
                <a:lnTo>
                  <a:pt x="8150" y="160711"/>
                </a:lnTo>
                <a:lnTo>
                  <a:pt x="10142" y="163948"/>
                </a:lnTo>
                <a:lnTo>
                  <a:pt x="12509" y="167146"/>
                </a:lnTo>
                <a:lnTo>
                  <a:pt x="15127" y="169278"/>
                </a:lnTo>
                <a:lnTo>
                  <a:pt x="17911" y="170700"/>
                </a:lnTo>
                <a:lnTo>
                  <a:pt x="20807" y="171648"/>
                </a:lnTo>
                <a:lnTo>
                  <a:pt x="23776" y="172279"/>
                </a:lnTo>
                <a:lnTo>
                  <a:pt x="26796" y="172701"/>
                </a:lnTo>
                <a:lnTo>
                  <a:pt x="29847" y="172981"/>
                </a:lnTo>
                <a:lnTo>
                  <a:pt x="32920" y="172128"/>
                </a:lnTo>
                <a:lnTo>
                  <a:pt x="36009" y="170519"/>
                </a:lnTo>
                <a:lnTo>
                  <a:pt x="39107" y="168407"/>
                </a:lnTo>
                <a:lnTo>
                  <a:pt x="43251" y="166998"/>
                </a:lnTo>
                <a:lnTo>
                  <a:pt x="48092" y="166059"/>
                </a:lnTo>
                <a:lnTo>
                  <a:pt x="53398" y="165433"/>
                </a:lnTo>
                <a:lnTo>
                  <a:pt x="57975" y="165016"/>
                </a:lnTo>
                <a:lnTo>
                  <a:pt x="62066" y="164737"/>
                </a:lnTo>
                <a:lnTo>
                  <a:pt x="65831" y="164552"/>
                </a:lnTo>
                <a:lnTo>
                  <a:pt x="69381" y="163388"/>
                </a:lnTo>
                <a:lnTo>
                  <a:pt x="72787" y="161572"/>
                </a:lnTo>
                <a:lnTo>
                  <a:pt x="82716" y="15481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4" name="SMARTInkAnnotation65"/>
          <p:cNvSpPr/>
          <p:nvPr/>
        </p:nvSpPr>
        <p:spPr bwMode="auto">
          <a:xfrm>
            <a:off x="8229962" y="977312"/>
            <a:ext cx="169049" cy="431644"/>
          </a:xfrm>
          <a:custGeom>
            <a:avLst/>
            <a:gdLst/>
            <a:ahLst/>
            <a:cxnLst/>
            <a:rect l="0" t="0" r="0" b="0"/>
            <a:pathLst>
              <a:path w="168345" h="430045">
                <a:moveTo>
                  <a:pt x="46752" y="224634"/>
                </a:moveTo>
                <a:lnTo>
                  <a:pt x="46752" y="237664"/>
                </a:lnTo>
                <a:lnTo>
                  <a:pt x="49523" y="246375"/>
                </a:lnTo>
                <a:lnTo>
                  <a:pt x="53180" y="257181"/>
                </a:lnTo>
                <a:lnTo>
                  <a:pt x="54805" y="268919"/>
                </a:lnTo>
                <a:lnTo>
                  <a:pt x="58299" y="281070"/>
                </a:lnTo>
                <a:lnTo>
                  <a:pt x="63316" y="293405"/>
                </a:lnTo>
                <a:lnTo>
                  <a:pt x="69009" y="305823"/>
                </a:lnTo>
                <a:lnTo>
                  <a:pt x="78058" y="324510"/>
                </a:lnTo>
                <a:lnTo>
                  <a:pt x="81450" y="336984"/>
                </a:lnTo>
                <a:lnTo>
                  <a:pt x="83997" y="349462"/>
                </a:lnTo>
                <a:lnTo>
                  <a:pt x="88593" y="361943"/>
                </a:lnTo>
                <a:lnTo>
                  <a:pt x="91329" y="374425"/>
                </a:lnTo>
                <a:lnTo>
                  <a:pt x="92058" y="380666"/>
                </a:lnTo>
                <a:lnTo>
                  <a:pt x="95641" y="390374"/>
                </a:lnTo>
                <a:lnTo>
                  <a:pt x="99658" y="398157"/>
                </a:lnTo>
                <a:lnTo>
                  <a:pt x="101443" y="405083"/>
                </a:lnTo>
                <a:lnTo>
                  <a:pt x="102589" y="418005"/>
                </a:lnTo>
                <a:lnTo>
                  <a:pt x="102745" y="424307"/>
                </a:lnTo>
                <a:lnTo>
                  <a:pt x="101748" y="426403"/>
                </a:lnTo>
                <a:lnTo>
                  <a:pt x="100044" y="427801"/>
                </a:lnTo>
                <a:lnTo>
                  <a:pt x="94807" y="430044"/>
                </a:lnTo>
                <a:lnTo>
                  <a:pt x="94377" y="429187"/>
                </a:lnTo>
                <a:lnTo>
                  <a:pt x="93688" y="420339"/>
                </a:lnTo>
                <a:lnTo>
                  <a:pt x="93631" y="417517"/>
                </a:lnTo>
                <a:lnTo>
                  <a:pt x="92554" y="414595"/>
                </a:lnTo>
                <a:lnTo>
                  <a:pt x="88586" y="408575"/>
                </a:lnTo>
                <a:lnTo>
                  <a:pt x="83359" y="399658"/>
                </a:lnTo>
                <a:lnTo>
                  <a:pt x="77572" y="388760"/>
                </a:lnTo>
                <a:lnTo>
                  <a:pt x="71535" y="376982"/>
                </a:lnTo>
                <a:lnTo>
                  <a:pt x="68159" y="364812"/>
                </a:lnTo>
                <a:lnTo>
                  <a:pt x="67258" y="358654"/>
                </a:lnTo>
                <a:lnTo>
                  <a:pt x="64580" y="351428"/>
                </a:lnTo>
                <a:lnTo>
                  <a:pt x="60715" y="343490"/>
                </a:lnTo>
                <a:lnTo>
                  <a:pt x="51919" y="327389"/>
                </a:lnTo>
                <a:lnTo>
                  <a:pt x="44545" y="313298"/>
                </a:lnTo>
                <a:lnTo>
                  <a:pt x="41123" y="305588"/>
                </a:lnTo>
                <a:lnTo>
                  <a:pt x="37803" y="297327"/>
                </a:lnTo>
                <a:lnTo>
                  <a:pt x="34551" y="288699"/>
                </a:lnTo>
                <a:lnTo>
                  <a:pt x="31344" y="280867"/>
                </a:lnTo>
                <a:lnTo>
                  <a:pt x="28165" y="273565"/>
                </a:lnTo>
                <a:lnTo>
                  <a:pt x="25008" y="266616"/>
                </a:lnTo>
                <a:lnTo>
                  <a:pt x="21863" y="258863"/>
                </a:lnTo>
                <a:lnTo>
                  <a:pt x="18728" y="250574"/>
                </a:lnTo>
                <a:lnTo>
                  <a:pt x="12472" y="233042"/>
                </a:lnTo>
                <a:lnTo>
                  <a:pt x="6228" y="214848"/>
                </a:lnTo>
                <a:lnTo>
                  <a:pt x="4147" y="206667"/>
                </a:lnTo>
                <a:lnTo>
                  <a:pt x="2761" y="199134"/>
                </a:lnTo>
                <a:lnTo>
                  <a:pt x="1836" y="192030"/>
                </a:lnTo>
                <a:lnTo>
                  <a:pt x="1219" y="184174"/>
                </a:lnTo>
                <a:lnTo>
                  <a:pt x="808" y="175816"/>
                </a:lnTo>
                <a:lnTo>
                  <a:pt x="351" y="159248"/>
                </a:lnTo>
                <a:lnTo>
                  <a:pt x="17" y="118819"/>
                </a:lnTo>
                <a:lnTo>
                  <a:pt x="0" y="106177"/>
                </a:lnTo>
                <a:lnTo>
                  <a:pt x="1035" y="98853"/>
                </a:lnTo>
                <a:lnTo>
                  <a:pt x="2764" y="90850"/>
                </a:lnTo>
                <a:lnTo>
                  <a:pt x="4955" y="82393"/>
                </a:lnTo>
                <a:lnTo>
                  <a:pt x="10162" y="70224"/>
                </a:lnTo>
                <a:lnTo>
                  <a:pt x="13006" y="65522"/>
                </a:lnTo>
                <a:lnTo>
                  <a:pt x="16980" y="60307"/>
                </a:lnTo>
                <a:lnTo>
                  <a:pt x="21708" y="54750"/>
                </a:lnTo>
                <a:lnTo>
                  <a:pt x="26937" y="48965"/>
                </a:lnTo>
                <a:lnTo>
                  <a:pt x="31464" y="43028"/>
                </a:lnTo>
                <a:lnTo>
                  <a:pt x="35521" y="36990"/>
                </a:lnTo>
                <a:lnTo>
                  <a:pt x="39265" y="30884"/>
                </a:lnTo>
                <a:lnTo>
                  <a:pt x="43839" y="25773"/>
                </a:lnTo>
                <a:lnTo>
                  <a:pt x="48966" y="21325"/>
                </a:lnTo>
                <a:lnTo>
                  <a:pt x="54464" y="17320"/>
                </a:lnTo>
                <a:lnTo>
                  <a:pt x="60207" y="13610"/>
                </a:lnTo>
                <a:lnTo>
                  <a:pt x="66115" y="10096"/>
                </a:lnTo>
                <a:lnTo>
                  <a:pt x="72132" y="6713"/>
                </a:lnTo>
                <a:lnTo>
                  <a:pt x="78220" y="4458"/>
                </a:lnTo>
                <a:lnTo>
                  <a:pt x="84359" y="2954"/>
                </a:lnTo>
                <a:lnTo>
                  <a:pt x="90530" y="1952"/>
                </a:lnTo>
                <a:lnTo>
                  <a:pt x="96722" y="1284"/>
                </a:lnTo>
                <a:lnTo>
                  <a:pt x="102928" y="839"/>
                </a:lnTo>
                <a:lnTo>
                  <a:pt x="114329" y="344"/>
                </a:lnTo>
                <a:lnTo>
                  <a:pt x="122859" y="124"/>
                </a:lnTo>
                <a:lnTo>
                  <a:pt x="138470" y="0"/>
                </a:lnTo>
                <a:lnTo>
                  <a:pt x="143231" y="1023"/>
                </a:lnTo>
                <a:lnTo>
                  <a:pt x="147444" y="2745"/>
                </a:lnTo>
                <a:lnTo>
                  <a:pt x="151293" y="4933"/>
                </a:lnTo>
                <a:lnTo>
                  <a:pt x="154898" y="6392"/>
                </a:lnTo>
                <a:lnTo>
                  <a:pt x="158340" y="7364"/>
                </a:lnTo>
                <a:lnTo>
                  <a:pt x="168344" y="930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5" name="SMARTInkAnnotation66"/>
          <p:cNvSpPr/>
          <p:nvPr/>
        </p:nvSpPr>
        <p:spPr bwMode="auto">
          <a:xfrm>
            <a:off x="8267517" y="1212214"/>
            <a:ext cx="253594" cy="159157"/>
          </a:xfrm>
          <a:custGeom>
            <a:avLst/>
            <a:gdLst/>
            <a:ahLst/>
            <a:cxnLst/>
            <a:rect l="0" t="0" r="0" b="0"/>
            <a:pathLst>
              <a:path w="252537" h="158568">
                <a:moveTo>
                  <a:pt x="0" y="28049"/>
                </a:moveTo>
                <a:lnTo>
                  <a:pt x="71874" y="28049"/>
                </a:lnTo>
                <a:lnTo>
                  <a:pt x="78054" y="27009"/>
                </a:lnTo>
                <a:lnTo>
                  <a:pt x="84253" y="25275"/>
                </a:lnTo>
                <a:lnTo>
                  <a:pt x="90463" y="23079"/>
                </a:lnTo>
                <a:lnTo>
                  <a:pt x="96682" y="21615"/>
                </a:lnTo>
                <a:lnTo>
                  <a:pt x="102907" y="20639"/>
                </a:lnTo>
                <a:lnTo>
                  <a:pt x="109134" y="19989"/>
                </a:lnTo>
                <a:lnTo>
                  <a:pt x="115365" y="19555"/>
                </a:lnTo>
                <a:lnTo>
                  <a:pt x="121598" y="19266"/>
                </a:lnTo>
                <a:lnTo>
                  <a:pt x="127830" y="19073"/>
                </a:lnTo>
                <a:lnTo>
                  <a:pt x="133026" y="17904"/>
                </a:lnTo>
                <a:lnTo>
                  <a:pt x="137528" y="16085"/>
                </a:lnTo>
                <a:lnTo>
                  <a:pt x="145302" y="12330"/>
                </a:lnTo>
                <a:lnTo>
                  <a:pt x="152221" y="10661"/>
                </a:lnTo>
                <a:lnTo>
                  <a:pt x="158760" y="7145"/>
                </a:lnTo>
                <a:lnTo>
                  <a:pt x="161959" y="4751"/>
                </a:lnTo>
                <a:lnTo>
                  <a:pt x="168285" y="2091"/>
                </a:lnTo>
                <a:lnTo>
                  <a:pt x="174560" y="909"/>
                </a:lnTo>
                <a:lnTo>
                  <a:pt x="180814" y="384"/>
                </a:lnTo>
                <a:lnTo>
                  <a:pt x="186514" y="0"/>
                </a:lnTo>
                <a:lnTo>
                  <a:pt x="186901" y="4944"/>
                </a:lnTo>
                <a:lnTo>
                  <a:pt x="187031" y="9500"/>
                </a:lnTo>
                <a:lnTo>
                  <a:pt x="187049" y="13911"/>
                </a:lnTo>
                <a:lnTo>
                  <a:pt x="186014" y="17583"/>
                </a:lnTo>
                <a:lnTo>
                  <a:pt x="184285" y="22112"/>
                </a:lnTo>
                <a:lnTo>
                  <a:pt x="182093" y="27212"/>
                </a:lnTo>
                <a:lnTo>
                  <a:pt x="180632" y="31652"/>
                </a:lnTo>
                <a:lnTo>
                  <a:pt x="179659" y="35652"/>
                </a:lnTo>
                <a:lnTo>
                  <a:pt x="179009" y="39359"/>
                </a:lnTo>
                <a:lnTo>
                  <a:pt x="177537" y="43911"/>
                </a:lnTo>
                <a:lnTo>
                  <a:pt x="175515" y="49026"/>
                </a:lnTo>
                <a:lnTo>
                  <a:pt x="173130" y="54516"/>
                </a:lnTo>
                <a:lnTo>
                  <a:pt x="171539" y="60257"/>
                </a:lnTo>
                <a:lnTo>
                  <a:pt x="170478" y="66164"/>
                </a:lnTo>
                <a:lnTo>
                  <a:pt x="169771" y="72183"/>
                </a:lnTo>
                <a:lnTo>
                  <a:pt x="169299" y="77236"/>
                </a:lnTo>
                <a:lnTo>
                  <a:pt x="168985" y="81645"/>
                </a:lnTo>
                <a:lnTo>
                  <a:pt x="168776" y="85624"/>
                </a:lnTo>
                <a:lnTo>
                  <a:pt x="168543" y="95593"/>
                </a:lnTo>
                <a:lnTo>
                  <a:pt x="168393" y="113975"/>
                </a:lnTo>
                <a:lnTo>
                  <a:pt x="169420" y="117580"/>
                </a:lnTo>
                <a:lnTo>
                  <a:pt x="171145" y="121023"/>
                </a:lnTo>
                <a:lnTo>
                  <a:pt x="173333" y="124359"/>
                </a:lnTo>
                <a:lnTo>
                  <a:pt x="174792" y="127623"/>
                </a:lnTo>
                <a:lnTo>
                  <a:pt x="175764" y="130839"/>
                </a:lnTo>
                <a:lnTo>
                  <a:pt x="176412" y="134024"/>
                </a:lnTo>
                <a:lnTo>
                  <a:pt x="177884" y="137187"/>
                </a:lnTo>
                <a:lnTo>
                  <a:pt x="179905" y="140336"/>
                </a:lnTo>
                <a:lnTo>
                  <a:pt x="182292" y="143475"/>
                </a:lnTo>
                <a:lnTo>
                  <a:pt x="184921" y="146608"/>
                </a:lnTo>
                <a:lnTo>
                  <a:pt x="187714" y="149738"/>
                </a:lnTo>
                <a:lnTo>
                  <a:pt x="190615" y="152864"/>
                </a:lnTo>
                <a:lnTo>
                  <a:pt x="193588" y="154948"/>
                </a:lnTo>
                <a:lnTo>
                  <a:pt x="199663" y="157264"/>
                </a:lnTo>
                <a:lnTo>
                  <a:pt x="203776" y="157881"/>
                </a:lnTo>
                <a:lnTo>
                  <a:pt x="208598" y="158293"/>
                </a:lnTo>
                <a:lnTo>
                  <a:pt x="213891" y="158567"/>
                </a:lnTo>
                <a:lnTo>
                  <a:pt x="218458" y="157710"/>
                </a:lnTo>
                <a:lnTo>
                  <a:pt x="229852" y="152574"/>
                </a:lnTo>
                <a:lnTo>
                  <a:pt x="236565" y="151007"/>
                </a:lnTo>
                <a:lnTo>
                  <a:pt x="243013" y="150311"/>
                </a:lnTo>
                <a:lnTo>
                  <a:pt x="252536" y="14975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6" name="SMARTInkAnnotation67"/>
          <p:cNvSpPr/>
          <p:nvPr/>
        </p:nvSpPr>
        <p:spPr bwMode="auto">
          <a:xfrm>
            <a:off x="8464755" y="1118210"/>
            <a:ext cx="9393" cy="9398"/>
          </a:xfrm>
          <a:custGeom>
            <a:avLst/>
            <a:gdLst/>
            <a:ahLst/>
            <a:cxnLst/>
            <a:rect l="0" t="0" r="0" b="0"/>
            <a:pathLst>
              <a:path w="9354" h="9363">
                <a:moveTo>
                  <a:pt x="9353" y="0"/>
                </a:moveTo>
                <a:lnTo>
                  <a:pt x="4388" y="0"/>
                </a:lnTo>
                <a:lnTo>
                  <a:pt x="2926" y="1041"/>
                </a:lnTo>
                <a:lnTo>
                  <a:pt x="1949" y="2774"/>
                </a:lnTo>
                <a:lnTo>
                  <a:pt x="0" y="936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7" name="SMARTInkAnnotation68"/>
          <p:cNvSpPr/>
          <p:nvPr/>
        </p:nvSpPr>
        <p:spPr bwMode="auto">
          <a:xfrm>
            <a:off x="8558678" y="1203369"/>
            <a:ext cx="150278" cy="177901"/>
          </a:xfrm>
          <a:custGeom>
            <a:avLst/>
            <a:gdLst/>
            <a:ahLst/>
            <a:cxnLst/>
            <a:rect l="0" t="0" r="0" b="0"/>
            <a:pathLst>
              <a:path w="149652" h="177242">
                <a:moveTo>
                  <a:pt x="0" y="18138"/>
                </a:moveTo>
                <a:lnTo>
                  <a:pt x="0" y="23107"/>
                </a:lnTo>
                <a:lnTo>
                  <a:pt x="1039" y="25612"/>
                </a:lnTo>
                <a:lnTo>
                  <a:pt x="2772" y="28321"/>
                </a:lnTo>
                <a:lnTo>
                  <a:pt x="4966" y="31168"/>
                </a:lnTo>
                <a:lnTo>
                  <a:pt x="6427" y="34106"/>
                </a:lnTo>
                <a:lnTo>
                  <a:pt x="7404" y="37105"/>
                </a:lnTo>
                <a:lnTo>
                  <a:pt x="8053" y="40144"/>
                </a:lnTo>
                <a:lnTo>
                  <a:pt x="10565" y="44251"/>
                </a:lnTo>
                <a:lnTo>
                  <a:pt x="14318" y="49069"/>
                </a:lnTo>
                <a:lnTo>
                  <a:pt x="18898" y="54362"/>
                </a:lnTo>
                <a:lnTo>
                  <a:pt x="22991" y="59971"/>
                </a:lnTo>
                <a:lnTo>
                  <a:pt x="26760" y="65790"/>
                </a:lnTo>
                <a:lnTo>
                  <a:pt x="30311" y="71750"/>
                </a:lnTo>
                <a:lnTo>
                  <a:pt x="32678" y="77804"/>
                </a:lnTo>
                <a:lnTo>
                  <a:pt x="34256" y="83921"/>
                </a:lnTo>
                <a:lnTo>
                  <a:pt x="35308" y="90079"/>
                </a:lnTo>
                <a:lnTo>
                  <a:pt x="36009" y="96265"/>
                </a:lnTo>
                <a:lnTo>
                  <a:pt x="36478" y="102469"/>
                </a:lnTo>
                <a:lnTo>
                  <a:pt x="36997" y="113870"/>
                </a:lnTo>
                <a:lnTo>
                  <a:pt x="37227" y="122405"/>
                </a:lnTo>
                <a:lnTo>
                  <a:pt x="37412" y="170920"/>
                </a:lnTo>
                <a:lnTo>
                  <a:pt x="36372" y="173044"/>
                </a:lnTo>
                <a:lnTo>
                  <a:pt x="34640" y="174459"/>
                </a:lnTo>
                <a:lnTo>
                  <a:pt x="28173" y="177241"/>
                </a:lnTo>
                <a:lnTo>
                  <a:pt x="28094" y="172306"/>
                </a:lnTo>
                <a:lnTo>
                  <a:pt x="28060" y="114701"/>
                </a:lnTo>
                <a:lnTo>
                  <a:pt x="29098" y="108518"/>
                </a:lnTo>
                <a:lnTo>
                  <a:pt x="30831" y="102316"/>
                </a:lnTo>
                <a:lnTo>
                  <a:pt x="33024" y="96101"/>
                </a:lnTo>
                <a:lnTo>
                  <a:pt x="35526" y="89877"/>
                </a:lnTo>
                <a:lnTo>
                  <a:pt x="38233" y="83648"/>
                </a:lnTo>
                <a:lnTo>
                  <a:pt x="41078" y="77414"/>
                </a:lnTo>
                <a:lnTo>
                  <a:pt x="42974" y="71178"/>
                </a:lnTo>
                <a:lnTo>
                  <a:pt x="44238" y="64940"/>
                </a:lnTo>
                <a:lnTo>
                  <a:pt x="45081" y="58701"/>
                </a:lnTo>
                <a:lnTo>
                  <a:pt x="47721" y="53502"/>
                </a:lnTo>
                <a:lnTo>
                  <a:pt x="51558" y="48995"/>
                </a:lnTo>
                <a:lnTo>
                  <a:pt x="56197" y="44950"/>
                </a:lnTo>
                <a:lnTo>
                  <a:pt x="60328" y="40174"/>
                </a:lnTo>
                <a:lnTo>
                  <a:pt x="64122" y="34909"/>
                </a:lnTo>
                <a:lnTo>
                  <a:pt x="67689" y="29318"/>
                </a:lnTo>
                <a:lnTo>
                  <a:pt x="71107" y="24551"/>
                </a:lnTo>
                <a:lnTo>
                  <a:pt x="74426" y="20333"/>
                </a:lnTo>
                <a:lnTo>
                  <a:pt x="77677" y="16480"/>
                </a:lnTo>
                <a:lnTo>
                  <a:pt x="80883" y="12872"/>
                </a:lnTo>
                <a:lnTo>
                  <a:pt x="87217" y="6089"/>
                </a:lnTo>
                <a:lnTo>
                  <a:pt x="90361" y="3864"/>
                </a:lnTo>
                <a:lnTo>
                  <a:pt x="93496" y="2380"/>
                </a:lnTo>
                <a:lnTo>
                  <a:pt x="101029" y="0"/>
                </a:lnTo>
                <a:lnTo>
                  <a:pt x="102688" y="844"/>
                </a:lnTo>
                <a:lnTo>
                  <a:pt x="107301" y="4557"/>
                </a:lnTo>
                <a:lnTo>
                  <a:pt x="109986" y="7003"/>
                </a:lnTo>
                <a:lnTo>
                  <a:pt x="115741" y="12496"/>
                </a:lnTo>
                <a:lnTo>
                  <a:pt x="117690" y="15416"/>
                </a:lnTo>
                <a:lnTo>
                  <a:pt x="118991" y="18404"/>
                </a:lnTo>
                <a:lnTo>
                  <a:pt x="119858" y="21436"/>
                </a:lnTo>
                <a:lnTo>
                  <a:pt x="120436" y="25537"/>
                </a:lnTo>
                <a:lnTo>
                  <a:pt x="120821" y="30352"/>
                </a:lnTo>
                <a:lnTo>
                  <a:pt x="121077" y="35642"/>
                </a:lnTo>
                <a:lnTo>
                  <a:pt x="122288" y="40210"/>
                </a:lnTo>
                <a:lnTo>
                  <a:pt x="124134" y="44295"/>
                </a:lnTo>
                <a:lnTo>
                  <a:pt x="126404" y="48058"/>
                </a:lnTo>
                <a:lnTo>
                  <a:pt x="127918" y="52648"/>
                </a:lnTo>
                <a:lnTo>
                  <a:pt x="128927" y="57788"/>
                </a:lnTo>
                <a:lnTo>
                  <a:pt x="129599" y="63295"/>
                </a:lnTo>
                <a:lnTo>
                  <a:pt x="131087" y="69047"/>
                </a:lnTo>
                <a:lnTo>
                  <a:pt x="133118" y="74962"/>
                </a:lnTo>
                <a:lnTo>
                  <a:pt x="135511" y="80985"/>
                </a:lnTo>
                <a:lnTo>
                  <a:pt x="137106" y="86041"/>
                </a:lnTo>
                <a:lnTo>
                  <a:pt x="138170" y="90452"/>
                </a:lnTo>
                <a:lnTo>
                  <a:pt x="138879" y="94433"/>
                </a:lnTo>
                <a:lnTo>
                  <a:pt x="139351" y="99167"/>
                </a:lnTo>
                <a:lnTo>
                  <a:pt x="139667" y="104404"/>
                </a:lnTo>
                <a:lnTo>
                  <a:pt x="139877" y="109976"/>
                </a:lnTo>
                <a:lnTo>
                  <a:pt x="141056" y="114730"/>
                </a:lnTo>
                <a:lnTo>
                  <a:pt x="142883" y="118940"/>
                </a:lnTo>
                <a:lnTo>
                  <a:pt x="145138" y="122787"/>
                </a:lnTo>
                <a:lnTo>
                  <a:pt x="146643" y="126392"/>
                </a:lnTo>
                <a:lnTo>
                  <a:pt x="147644" y="129835"/>
                </a:lnTo>
                <a:lnTo>
                  <a:pt x="148313" y="133171"/>
                </a:lnTo>
                <a:lnTo>
                  <a:pt x="148760" y="136435"/>
                </a:lnTo>
                <a:lnTo>
                  <a:pt x="149057" y="139651"/>
                </a:lnTo>
                <a:lnTo>
                  <a:pt x="149651" y="14920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8" name="SMARTInkAnnotation69"/>
          <p:cNvSpPr/>
          <p:nvPr/>
        </p:nvSpPr>
        <p:spPr bwMode="auto">
          <a:xfrm>
            <a:off x="8741566" y="1188260"/>
            <a:ext cx="145409" cy="164869"/>
          </a:xfrm>
          <a:custGeom>
            <a:avLst/>
            <a:gdLst/>
            <a:ahLst/>
            <a:cxnLst/>
            <a:rect l="0" t="0" r="0" b="0"/>
            <a:pathLst>
              <a:path w="144803" h="164258">
                <a:moveTo>
                  <a:pt x="42350" y="126810"/>
                </a:moveTo>
                <a:lnTo>
                  <a:pt x="47316" y="121840"/>
                </a:lnTo>
                <a:lnTo>
                  <a:pt x="49817" y="120376"/>
                </a:lnTo>
                <a:lnTo>
                  <a:pt x="52525" y="119400"/>
                </a:lnTo>
                <a:lnTo>
                  <a:pt x="55368" y="118749"/>
                </a:lnTo>
                <a:lnTo>
                  <a:pt x="58304" y="117275"/>
                </a:lnTo>
                <a:lnTo>
                  <a:pt x="61300" y="115252"/>
                </a:lnTo>
                <a:lnTo>
                  <a:pt x="64337" y="112863"/>
                </a:lnTo>
                <a:lnTo>
                  <a:pt x="67400" y="111271"/>
                </a:lnTo>
                <a:lnTo>
                  <a:pt x="70482" y="110209"/>
                </a:lnTo>
                <a:lnTo>
                  <a:pt x="73576" y="109501"/>
                </a:lnTo>
                <a:lnTo>
                  <a:pt x="76677" y="109029"/>
                </a:lnTo>
                <a:lnTo>
                  <a:pt x="79785" y="108715"/>
                </a:lnTo>
                <a:lnTo>
                  <a:pt x="82894" y="108505"/>
                </a:lnTo>
                <a:lnTo>
                  <a:pt x="86007" y="107325"/>
                </a:lnTo>
                <a:lnTo>
                  <a:pt x="89123" y="105498"/>
                </a:lnTo>
                <a:lnTo>
                  <a:pt x="92237" y="103240"/>
                </a:lnTo>
                <a:lnTo>
                  <a:pt x="95354" y="100695"/>
                </a:lnTo>
                <a:lnTo>
                  <a:pt x="98471" y="97957"/>
                </a:lnTo>
                <a:lnTo>
                  <a:pt x="101589" y="95092"/>
                </a:lnTo>
                <a:lnTo>
                  <a:pt x="107824" y="89135"/>
                </a:lnTo>
                <a:lnTo>
                  <a:pt x="110941" y="86090"/>
                </a:lnTo>
                <a:lnTo>
                  <a:pt x="114058" y="81980"/>
                </a:lnTo>
                <a:lnTo>
                  <a:pt x="117176" y="77159"/>
                </a:lnTo>
                <a:lnTo>
                  <a:pt x="120294" y="71865"/>
                </a:lnTo>
                <a:lnTo>
                  <a:pt x="123411" y="67295"/>
                </a:lnTo>
                <a:lnTo>
                  <a:pt x="126529" y="63208"/>
                </a:lnTo>
                <a:lnTo>
                  <a:pt x="129647" y="59444"/>
                </a:lnTo>
                <a:lnTo>
                  <a:pt x="131725" y="55894"/>
                </a:lnTo>
                <a:lnTo>
                  <a:pt x="133110" y="52487"/>
                </a:lnTo>
                <a:lnTo>
                  <a:pt x="134034" y="49175"/>
                </a:lnTo>
                <a:lnTo>
                  <a:pt x="135690" y="45927"/>
                </a:lnTo>
                <a:lnTo>
                  <a:pt x="137831" y="42722"/>
                </a:lnTo>
                <a:lnTo>
                  <a:pt x="140299" y="39545"/>
                </a:lnTo>
                <a:lnTo>
                  <a:pt x="141944" y="36386"/>
                </a:lnTo>
                <a:lnTo>
                  <a:pt x="143042" y="33241"/>
                </a:lnTo>
                <a:lnTo>
                  <a:pt x="143773" y="30103"/>
                </a:lnTo>
                <a:lnTo>
                  <a:pt x="144260" y="26971"/>
                </a:lnTo>
                <a:lnTo>
                  <a:pt x="144585" y="23843"/>
                </a:lnTo>
                <a:lnTo>
                  <a:pt x="144802" y="20718"/>
                </a:lnTo>
                <a:lnTo>
                  <a:pt x="143908" y="18634"/>
                </a:lnTo>
                <a:lnTo>
                  <a:pt x="142271" y="17245"/>
                </a:lnTo>
                <a:lnTo>
                  <a:pt x="140142" y="16319"/>
                </a:lnTo>
                <a:lnTo>
                  <a:pt x="138722" y="14661"/>
                </a:lnTo>
                <a:lnTo>
                  <a:pt x="137775" y="12516"/>
                </a:lnTo>
                <a:lnTo>
                  <a:pt x="137144" y="10046"/>
                </a:lnTo>
                <a:lnTo>
                  <a:pt x="135684" y="8399"/>
                </a:lnTo>
                <a:lnTo>
                  <a:pt x="133671" y="7301"/>
                </a:lnTo>
                <a:lnTo>
                  <a:pt x="131290" y="6569"/>
                </a:lnTo>
                <a:lnTo>
                  <a:pt x="128664" y="5041"/>
                </a:lnTo>
                <a:lnTo>
                  <a:pt x="125874" y="2982"/>
                </a:lnTo>
                <a:lnTo>
                  <a:pt x="122974" y="569"/>
                </a:lnTo>
                <a:lnTo>
                  <a:pt x="118963" y="0"/>
                </a:lnTo>
                <a:lnTo>
                  <a:pt x="114210" y="662"/>
                </a:lnTo>
                <a:lnTo>
                  <a:pt x="108963" y="2143"/>
                </a:lnTo>
                <a:lnTo>
                  <a:pt x="103387" y="4170"/>
                </a:lnTo>
                <a:lnTo>
                  <a:pt x="97590" y="6562"/>
                </a:lnTo>
                <a:lnTo>
                  <a:pt x="91647" y="9197"/>
                </a:lnTo>
                <a:lnTo>
                  <a:pt x="79502" y="14898"/>
                </a:lnTo>
                <a:lnTo>
                  <a:pt x="73354" y="17875"/>
                </a:lnTo>
                <a:lnTo>
                  <a:pt x="67177" y="21940"/>
                </a:lnTo>
                <a:lnTo>
                  <a:pt x="60980" y="26730"/>
                </a:lnTo>
                <a:lnTo>
                  <a:pt x="54770" y="32004"/>
                </a:lnTo>
                <a:lnTo>
                  <a:pt x="49590" y="37601"/>
                </a:lnTo>
                <a:lnTo>
                  <a:pt x="45098" y="43412"/>
                </a:lnTo>
                <a:lnTo>
                  <a:pt x="41064" y="49367"/>
                </a:lnTo>
                <a:lnTo>
                  <a:pt x="36297" y="55417"/>
                </a:lnTo>
                <a:lnTo>
                  <a:pt x="31040" y="61531"/>
                </a:lnTo>
                <a:lnTo>
                  <a:pt x="25458" y="67687"/>
                </a:lnTo>
                <a:lnTo>
                  <a:pt x="20696" y="73872"/>
                </a:lnTo>
                <a:lnTo>
                  <a:pt x="16482" y="80075"/>
                </a:lnTo>
                <a:lnTo>
                  <a:pt x="12634" y="86292"/>
                </a:lnTo>
                <a:lnTo>
                  <a:pt x="10069" y="91476"/>
                </a:lnTo>
                <a:lnTo>
                  <a:pt x="8358" y="95972"/>
                </a:lnTo>
                <a:lnTo>
                  <a:pt x="7218" y="100010"/>
                </a:lnTo>
                <a:lnTo>
                  <a:pt x="5419" y="104782"/>
                </a:lnTo>
                <a:lnTo>
                  <a:pt x="3180" y="110044"/>
                </a:lnTo>
                <a:lnTo>
                  <a:pt x="648" y="115633"/>
                </a:lnTo>
                <a:lnTo>
                  <a:pt x="0" y="120399"/>
                </a:lnTo>
                <a:lnTo>
                  <a:pt x="606" y="124616"/>
                </a:lnTo>
                <a:lnTo>
                  <a:pt x="2050" y="128468"/>
                </a:lnTo>
                <a:lnTo>
                  <a:pt x="4051" y="132076"/>
                </a:lnTo>
                <a:lnTo>
                  <a:pt x="6425" y="135522"/>
                </a:lnTo>
                <a:lnTo>
                  <a:pt x="9048" y="138859"/>
                </a:lnTo>
                <a:lnTo>
                  <a:pt x="11834" y="142124"/>
                </a:lnTo>
                <a:lnTo>
                  <a:pt x="14732" y="145341"/>
                </a:lnTo>
                <a:lnTo>
                  <a:pt x="17702" y="148526"/>
                </a:lnTo>
                <a:lnTo>
                  <a:pt x="21762" y="151689"/>
                </a:lnTo>
                <a:lnTo>
                  <a:pt x="26545" y="154838"/>
                </a:lnTo>
                <a:lnTo>
                  <a:pt x="31814" y="157978"/>
                </a:lnTo>
                <a:lnTo>
                  <a:pt x="37404" y="160071"/>
                </a:lnTo>
                <a:lnTo>
                  <a:pt x="43210" y="161467"/>
                </a:lnTo>
                <a:lnTo>
                  <a:pt x="49159" y="162397"/>
                </a:lnTo>
                <a:lnTo>
                  <a:pt x="55203" y="163017"/>
                </a:lnTo>
                <a:lnTo>
                  <a:pt x="61311" y="163430"/>
                </a:lnTo>
                <a:lnTo>
                  <a:pt x="67462" y="163706"/>
                </a:lnTo>
                <a:lnTo>
                  <a:pt x="79838" y="164012"/>
                </a:lnTo>
                <a:lnTo>
                  <a:pt x="107822" y="164257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79" name="SMARTInkAnnotation70"/>
          <p:cNvSpPr/>
          <p:nvPr/>
        </p:nvSpPr>
        <p:spPr bwMode="auto">
          <a:xfrm>
            <a:off x="8915727" y="1146437"/>
            <a:ext cx="131352" cy="223580"/>
          </a:xfrm>
          <a:custGeom>
            <a:avLst/>
            <a:gdLst/>
            <a:ahLst/>
            <a:cxnLst/>
            <a:rect l="0" t="0" r="0" b="0"/>
            <a:pathLst>
              <a:path w="130805" h="222752">
                <a:moveTo>
                  <a:pt x="130804" y="18687"/>
                </a:moveTo>
                <a:lnTo>
                  <a:pt x="130804" y="1379"/>
                </a:lnTo>
                <a:lnTo>
                  <a:pt x="129765" y="907"/>
                </a:lnTo>
                <a:lnTo>
                  <a:pt x="125838" y="383"/>
                </a:lnTo>
                <a:lnTo>
                  <a:pt x="123337" y="243"/>
                </a:lnTo>
                <a:lnTo>
                  <a:pt x="117786" y="87"/>
                </a:lnTo>
                <a:lnTo>
                  <a:pt x="108817" y="0"/>
                </a:lnTo>
                <a:lnTo>
                  <a:pt x="105754" y="1028"/>
                </a:lnTo>
                <a:lnTo>
                  <a:pt x="102673" y="2753"/>
                </a:lnTo>
                <a:lnTo>
                  <a:pt x="99579" y="4944"/>
                </a:lnTo>
                <a:lnTo>
                  <a:pt x="96477" y="7445"/>
                </a:lnTo>
                <a:lnTo>
                  <a:pt x="93371" y="10152"/>
                </a:lnTo>
                <a:lnTo>
                  <a:pt x="90260" y="12997"/>
                </a:lnTo>
                <a:lnTo>
                  <a:pt x="81261" y="21706"/>
                </a:lnTo>
                <a:lnTo>
                  <a:pt x="75951" y="26941"/>
                </a:lnTo>
                <a:lnTo>
                  <a:pt x="71372" y="32511"/>
                </a:lnTo>
                <a:lnTo>
                  <a:pt x="67280" y="38305"/>
                </a:lnTo>
                <a:lnTo>
                  <a:pt x="63514" y="44248"/>
                </a:lnTo>
                <a:lnTo>
                  <a:pt x="58923" y="50291"/>
                </a:lnTo>
                <a:lnTo>
                  <a:pt x="53785" y="56400"/>
                </a:lnTo>
                <a:lnTo>
                  <a:pt x="48280" y="62553"/>
                </a:lnTo>
                <a:lnTo>
                  <a:pt x="43572" y="68735"/>
                </a:lnTo>
                <a:lnTo>
                  <a:pt x="39394" y="74937"/>
                </a:lnTo>
                <a:lnTo>
                  <a:pt x="35570" y="81152"/>
                </a:lnTo>
                <a:lnTo>
                  <a:pt x="20255" y="104809"/>
                </a:lnTo>
                <a:lnTo>
                  <a:pt x="16575" y="112509"/>
                </a:lnTo>
                <a:lnTo>
                  <a:pt x="14121" y="119723"/>
                </a:lnTo>
                <a:lnTo>
                  <a:pt x="12486" y="126613"/>
                </a:lnTo>
                <a:lnTo>
                  <a:pt x="10356" y="133286"/>
                </a:lnTo>
                <a:lnTo>
                  <a:pt x="7895" y="139815"/>
                </a:lnTo>
                <a:lnTo>
                  <a:pt x="5217" y="146249"/>
                </a:lnTo>
                <a:lnTo>
                  <a:pt x="3432" y="152618"/>
                </a:lnTo>
                <a:lnTo>
                  <a:pt x="2241" y="158945"/>
                </a:lnTo>
                <a:lnTo>
                  <a:pt x="1447" y="165243"/>
                </a:lnTo>
                <a:lnTo>
                  <a:pt x="918" y="171522"/>
                </a:lnTo>
                <a:lnTo>
                  <a:pt x="566" y="177789"/>
                </a:lnTo>
                <a:lnTo>
                  <a:pt x="174" y="189259"/>
                </a:lnTo>
                <a:lnTo>
                  <a:pt x="0" y="197825"/>
                </a:lnTo>
                <a:lnTo>
                  <a:pt x="993" y="201565"/>
                </a:lnTo>
                <a:lnTo>
                  <a:pt x="4867" y="208495"/>
                </a:lnTo>
                <a:lnTo>
                  <a:pt x="7356" y="211799"/>
                </a:lnTo>
                <a:lnTo>
                  <a:pt x="10053" y="215042"/>
                </a:lnTo>
                <a:lnTo>
                  <a:pt x="12890" y="218245"/>
                </a:lnTo>
                <a:lnTo>
                  <a:pt x="15821" y="220379"/>
                </a:lnTo>
                <a:lnTo>
                  <a:pt x="18816" y="221803"/>
                </a:lnTo>
                <a:lnTo>
                  <a:pt x="21850" y="222751"/>
                </a:lnTo>
                <a:lnTo>
                  <a:pt x="24912" y="222344"/>
                </a:lnTo>
                <a:lnTo>
                  <a:pt x="27993" y="221032"/>
                </a:lnTo>
                <a:lnTo>
                  <a:pt x="31086" y="219117"/>
                </a:lnTo>
                <a:lnTo>
                  <a:pt x="35228" y="216800"/>
                </a:lnTo>
                <a:lnTo>
                  <a:pt x="45370" y="211452"/>
                </a:lnTo>
                <a:lnTo>
                  <a:pt x="49945" y="207529"/>
                </a:lnTo>
                <a:lnTo>
                  <a:pt x="54036" y="202834"/>
                </a:lnTo>
                <a:lnTo>
                  <a:pt x="57802" y="197623"/>
                </a:lnTo>
                <a:lnTo>
                  <a:pt x="61351" y="192069"/>
                </a:lnTo>
                <a:lnTo>
                  <a:pt x="64757" y="186285"/>
                </a:lnTo>
                <a:lnTo>
                  <a:pt x="68066" y="180349"/>
                </a:lnTo>
                <a:lnTo>
                  <a:pt x="71312" y="173272"/>
                </a:lnTo>
                <a:lnTo>
                  <a:pt x="74515" y="165432"/>
                </a:lnTo>
                <a:lnTo>
                  <a:pt x="77689" y="157086"/>
                </a:lnTo>
                <a:lnTo>
                  <a:pt x="80845" y="149441"/>
                </a:lnTo>
                <a:lnTo>
                  <a:pt x="83988" y="142263"/>
                </a:lnTo>
                <a:lnTo>
                  <a:pt x="87122" y="135398"/>
                </a:lnTo>
                <a:lnTo>
                  <a:pt x="90252" y="129781"/>
                </a:lnTo>
                <a:lnTo>
                  <a:pt x="93375" y="124996"/>
                </a:lnTo>
                <a:lnTo>
                  <a:pt x="102745" y="112306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0" name="SMARTInkAnnotation71"/>
          <p:cNvSpPr/>
          <p:nvPr/>
        </p:nvSpPr>
        <p:spPr bwMode="auto">
          <a:xfrm>
            <a:off x="9009509" y="949069"/>
            <a:ext cx="37570" cy="582598"/>
          </a:xfrm>
          <a:custGeom>
            <a:avLst/>
            <a:gdLst/>
            <a:ahLst/>
            <a:cxnLst/>
            <a:rect l="0" t="0" r="0" b="0"/>
            <a:pathLst>
              <a:path w="37413" h="580440">
                <a:moveTo>
                  <a:pt x="37412" y="0"/>
                </a:moveTo>
                <a:lnTo>
                  <a:pt x="37412" y="49255"/>
                </a:lnTo>
                <a:lnTo>
                  <a:pt x="36373" y="57802"/>
                </a:lnTo>
                <a:lnTo>
                  <a:pt x="34640" y="66620"/>
                </a:lnTo>
                <a:lnTo>
                  <a:pt x="24394" y="108165"/>
                </a:lnTo>
                <a:lnTo>
                  <a:pt x="22497" y="121000"/>
                </a:lnTo>
                <a:lnTo>
                  <a:pt x="21233" y="134758"/>
                </a:lnTo>
                <a:lnTo>
                  <a:pt x="20391" y="149131"/>
                </a:lnTo>
                <a:lnTo>
                  <a:pt x="19454" y="176196"/>
                </a:lnTo>
                <a:lnTo>
                  <a:pt x="19205" y="189239"/>
                </a:lnTo>
                <a:lnTo>
                  <a:pt x="18000" y="203135"/>
                </a:lnTo>
                <a:lnTo>
                  <a:pt x="16156" y="217600"/>
                </a:lnTo>
                <a:lnTo>
                  <a:pt x="13888" y="232445"/>
                </a:lnTo>
                <a:lnTo>
                  <a:pt x="12376" y="247542"/>
                </a:lnTo>
                <a:lnTo>
                  <a:pt x="11368" y="262808"/>
                </a:lnTo>
                <a:lnTo>
                  <a:pt x="10696" y="278186"/>
                </a:lnTo>
                <a:lnTo>
                  <a:pt x="9949" y="309143"/>
                </a:lnTo>
                <a:lnTo>
                  <a:pt x="9750" y="324680"/>
                </a:lnTo>
                <a:lnTo>
                  <a:pt x="8579" y="340238"/>
                </a:lnTo>
                <a:lnTo>
                  <a:pt x="6759" y="355812"/>
                </a:lnTo>
                <a:lnTo>
                  <a:pt x="4505" y="371395"/>
                </a:lnTo>
                <a:lnTo>
                  <a:pt x="3003" y="386985"/>
                </a:lnTo>
                <a:lnTo>
                  <a:pt x="2002" y="402580"/>
                </a:lnTo>
                <a:lnTo>
                  <a:pt x="1334" y="418177"/>
                </a:lnTo>
                <a:lnTo>
                  <a:pt x="1928" y="433777"/>
                </a:lnTo>
                <a:lnTo>
                  <a:pt x="3364" y="449377"/>
                </a:lnTo>
                <a:lnTo>
                  <a:pt x="5360" y="464979"/>
                </a:lnTo>
                <a:lnTo>
                  <a:pt x="5651" y="479541"/>
                </a:lnTo>
                <a:lnTo>
                  <a:pt x="4807" y="493409"/>
                </a:lnTo>
                <a:lnTo>
                  <a:pt x="3204" y="506816"/>
                </a:lnTo>
                <a:lnTo>
                  <a:pt x="2136" y="518874"/>
                </a:lnTo>
                <a:lnTo>
                  <a:pt x="1424" y="530034"/>
                </a:lnTo>
                <a:lnTo>
                  <a:pt x="633" y="549715"/>
                </a:lnTo>
                <a:lnTo>
                  <a:pt x="0" y="58043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1" name="SMARTInkAnnotation72"/>
          <p:cNvSpPr/>
          <p:nvPr/>
        </p:nvSpPr>
        <p:spPr bwMode="auto">
          <a:xfrm>
            <a:off x="3430486" y="5243372"/>
            <a:ext cx="150278" cy="366472"/>
          </a:xfrm>
          <a:custGeom>
            <a:avLst/>
            <a:gdLst/>
            <a:ahLst/>
            <a:cxnLst/>
            <a:rect l="0" t="0" r="0" b="0"/>
            <a:pathLst>
              <a:path w="149652" h="365115">
                <a:moveTo>
                  <a:pt x="0" y="0"/>
                </a:moveTo>
                <a:lnTo>
                  <a:pt x="0" y="81188"/>
                </a:lnTo>
                <a:lnTo>
                  <a:pt x="1039" y="87412"/>
                </a:lnTo>
                <a:lnTo>
                  <a:pt x="2772" y="93642"/>
                </a:lnTo>
                <a:lnTo>
                  <a:pt x="4966" y="99876"/>
                </a:lnTo>
                <a:lnTo>
                  <a:pt x="6429" y="107152"/>
                </a:lnTo>
                <a:lnTo>
                  <a:pt x="7403" y="115123"/>
                </a:lnTo>
                <a:lnTo>
                  <a:pt x="8053" y="123558"/>
                </a:lnTo>
                <a:lnTo>
                  <a:pt x="8487" y="132302"/>
                </a:lnTo>
                <a:lnTo>
                  <a:pt x="8968" y="150340"/>
                </a:lnTo>
                <a:lnTo>
                  <a:pt x="9319" y="197949"/>
                </a:lnTo>
                <a:lnTo>
                  <a:pt x="9354" y="330236"/>
                </a:lnTo>
                <a:lnTo>
                  <a:pt x="10393" y="332500"/>
                </a:lnTo>
                <a:lnTo>
                  <a:pt x="12125" y="334009"/>
                </a:lnTo>
                <a:lnTo>
                  <a:pt x="18321" y="336852"/>
                </a:lnTo>
                <a:lnTo>
                  <a:pt x="15764" y="336950"/>
                </a:lnTo>
                <a:lnTo>
                  <a:pt x="13627" y="336976"/>
                </a:lnTo>
                <a:lnTo>
                  <a:pt x="12203" y="335953"/>
                </a:lnTo>
                <a:lnTo>
                  <a:pt x="11253" y="334232"/>
                </a:lnTo>
                <a:lnTo>
                  <a:pt x="10198" y="329545"/>
                </a:lnTo>
                <a:lnTo>
                  <a:pt x="9604" y="320017"/>
                </a:lnTo>
                <a:lnTo>
                  <a:pt x="9387" y="297713"/>
                </a:lnTo>
                <a:lnTo>
                  <a:pt x="9363" y="282500"/>
                </a:lnTo>
                <a:lnTo>
                  <a:pt x="10399" y="277791"/>
                </a:lnTo>
                <a:lnTo>
                  <a:pt x="14322" y="269786"/>
                </a:lnTo>
                <a:lnTo>
                  <a:pt x="16757" y="259987"/>
                </a:lnTo>
                <a:lnTo>
                  <a:pt x="17841" y="249737"/>
                </a:lnTo>
                <a:lnTo>
                  <a:pt x="18321" y="241714"/>
                </a:lnTo>
                <a:lnTo>
                  <a:pt x="19489" y="238118"/>
                </a:lnTo>
                <a:lnTo>
                  <a:pt x="23558" y="231349"/>
                </a:lnTo>
                <a:lnTo>
                  <a:pt x="26097" y="228088"/>
                </a:lnTo>
                <a:lnTo>
                  <a:pt x="28830" y="224873"/>
                </a:lnTo>
                <a:lnTo>
                  <a:pt x="31691" y="221690"/>
                </a:lnTo>
                <a:lnTo>
                  <a:pt x="33598" y="218528"/>
                </a:lnTo>
                <a:lnTo>
                  <a:pt x="37322" y="209107"/>
                </a:lnTo>
                <a:lnTo>
                  <a:pt x="41876" y="202852"/>
                </a:lnTo>
                <a:lnTo>
                  <a:pt x="44545" y="200767"/>
                </a:lnTo>
                <a:lnTo>
                  <a:pt x="47364" y="199379"/>
                </a:lnTo>
                <a:lnTo>
                  <a:pt x="50282" y="198453"/>
                </a:lnTo>
                <a:lnTo>
                  <a:pt x="52228" y="196795"/>
                </a:lnTo>
                <a:lnTo>
                  <a:pt x="53525" y="194650"/>
                </a:lnTo>
                <a:lnTo>
                  <a:pt x="54390" y="192179"/>
                </a:lnTo>
                <a:lnTo>
                  <a:pt x="56005" y="191572"/>
                </a:lnTo>
                <a:lnTo>
                  <a:pt x="58122" y="192208"/>
                </a:lnTo>
                <a:lnTo>
                  <a:pt x="60572" y="193672"/>
                </a:lnTo>
                <a:lnTo>
                  <a:pt x="63245" y="194648"/>
                </a:lnTo>
                <a:lnTo>
                  <a:pt x="66066" y="195299"/>
                </a:lnTo>
                <a:lnTo>
                  <a:pt x="68986" y="195733"/>
                </a:lnTo>
                <a:lnTo>
                  <a:pt x="71971" y="197062"/>
                </a:lnTo>
                <a:lnTo>
                  <a:pt x="75001" y="198988"/>
                </a:lnTo>
                <a:lnTo>
                  <a:pt x="78060" y="201313"/>
                </a:lnTo>
                <a:lnTo>
                  <a:pt x="81139" y="203902"/>
                </a:lnTo>
                <a:lnTo>
                  <a:pt x="84231" y="206669"/>
                </a:lnTo>
                <a:lnTo>
                  <a:pt x="90437" y="212518"/>
                </a:lnTo>
                <a:lnTo>
                  <a:pt x="96660" y="218584"/>
                </a:lnTo>
                <a:lnTo>
                  <a:pt x="99774" y="222698"/>
                </a:lnTo>
                <a:lnTo>
                  <a:pt x="102889" y="227522"/>
                </a:lnTo>
                <a:lnTo>
                  <a:pt x="106005" y="232818"/>
                </a:lnTo>
                <a:lnTo>
                  <a:pt x="109123" y="238428"/>
                </a:lnTo>
                <a:lnTo>
                  <a:pt x="115357" y="250211"/>
                </a:lnTo>
                <a:lnTo>
                  <a:pt x="124709" y="268540"/>
                </a:lnTo>
                <a:lnTo>
                  <a:pt x="126787" y="274727"/>
                </a:lnTo>
                <a:lnTo>
                  <a:pt x="128173" y="280931"/>
                </a:lnTo>
                <a:lnTo>
                  <a:pt x="129097" y="287148"/>
                </a:lnTo>
                <a:lnTo>
                  <a:pt x="130752" y="293373"/>
                </a:lnTo>
                <a:lnTo>
                  <a:pt x="132895" y="299603"/>
                </a:lnTo>
                <a:lnTo>
                  <a:pt x="135363" y="305837"/>
                </a:lnTo>
                <a:lnTo>
                  <a:pt x="138046" y="312073"/>
                </a:lnTo>
                <a:lnTo>
                  <a:pt x="143801" y="324550"/>
                </a:lnTo>
                <a:lnTo>
                  <a:pt x="145751" y="330790"/>
                </a:lnTo>
                <a:lnTo>
                  <a:pt x="147051" y="337031"/>
                </a:lnTo>
                <a:lnTo>
                  <a:pt x="147917" y="343272"/>
                </a:lnTo>
                <a:lnTo>
                  <a:pt x="148880" y="352980"/>
                </a:lnTo>
                <a:lnTo>
                  <a:pt x="149651" y="36511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2" name="SMARTInkAnnotation73"/>
          <p:cNvSpPr/>
          <p:nvPr/>
        </p:nvSpPr>
        <p:spPr bwMode="auto">
          <a:xfrm>
            <a:off x="3684078" y="5280958"/>
            <a:ext cx="159669" cy="356898"/>
          </a:xfrm>
          <a:custGeom>
            <a:avLst/>
            <a:gdLst/>
            <a:ahLst/>
            <a:cxnLst/>
            <a:rect l="0" t="0" r="0" b="0"/>
            <a:pathLst>
              <a:path w="159004" h="355576">
                <a:moveTo>
                  <a:pt x="0" y="0"/>
                </a:moveTo>
                <a:lnTo>
                  <a:pt x="0" y="35308"/>
                </a:lnTo>
                <a:lnTo>
                  <a:pt x="1039" y="41223"/>
                </a:lnTo>
                <a:lnTo>
                  <a:pt x="2771" y="47246"/>
                </a:lnTo>
                <a:lnTo>
                  <a:pt x="4965" y="53341"/>
                </a:lnTo>
                <a:lnTo>
                  <a:pt x="6428" y="60526"/>
                </a:lnTo>
                <a:lnTo>
                  <a:pt x="7403" y="68437"/>
                </a:lnTo>
                <a:lnTo>
                  <a:pt x="8053" y="76830"/>
                </a:lnTo>
                <a:lnTo>
                  <a:pt x="9525" y="85547"/>
                </a:lnTo>
                <a:lnTo>
                  <a:pt x="11546" y="94479"/>
                </a:lnTo>
                <a:lnTo>
                  <a:pt x="13933" y="103555"/>
                </a:lnTo>
                <a:lnTo>
                  <a:pt x="15524" y="113766"/>
                </a:lnTo>
                <a:lnTo>
                  <a:pt x="16584" y="124733"/>
                </a:lnTo>
                <a:lnTo>
                  <a:pt x="17292" y="136206"/>
                </a:lnTo>
                <a:lnTo>
                  <a:pt x="18077" y="157276"/>
                </a:lnTo>
                <a:lnTo>
                  <a:pt x="18520" y="186682"/>
                </a:lnTo>
                <a:lnTo>
                  <a:pt x="18669" y="224576"/>
                </a:lnTo>
                <a:lnTo>
                  <a:pt x="19721" y="233974"/>
                </a:lnTo>
                <a:lnTo>
                  <a:pt x="21461" y="243361"/>
                </a:lnTo>
                <a:lnTo>
                  <a:pt x="23660" y="252739"/>
                </a:lnTo>
                <a:lnTo>
                  <a:pt x="25127" y="262112"/>
                </a:lnTo>
                <a:lnTo>
                  <a:pt x="26104" y="271481"/>
                </a:lnTo>
                <a:lnTo>
                  <a:pt x="26755" y="280848"/>
                </a:lnTo>
                <a:lnTo>
                  <a:pt x="27190" y="289172"/>
                </a:lnTo>
                <a:lnTo>
                  <a:pt x="27673" y="303970"/>
                </a:lnTo>
                <a:lnTo>
                  <a:pt x="28008" y="334011"/>
                </a:lnTo>
                <a:lnTo>
                  <a:pt x="28056" y="353727"/>
                </a:lnTo>
                <a:lnTo>
                  <a:pt x="29096" y="354402"/>
                </a:lnTo>
                <a:lnTo>
                  <a:pt x="33024" y="355152"/>
                </a:lnTo>
                <a:lnTo>
                  <a:pt x="36112" y="355575"/>
                </a:lnTo>
                <a:lnTo>
                  <a:pt x="36834" y="350126"/>
                </a:lnTo>
                <a:lnTo>
                  <a:pt x="37155" y="341810"/>
                </a:lnTo>
                <a:lnTo>
                  <a:pt x="37298" y="334645"/>
                </a:lnTo>
                <a:lnTo>
                  <a:pt x="37378" y="319794"/>
                </a:lnTo>
                <a:lnTo>
                  <a:pt x="38429" y="315137"/>
                </a:lnTo>
                <a:lnTo>
                  <a:pt x="42368" y="307188"/>
                </a:lnTo>
                <a:lnTo>
                  <a:pt x="44810" y="297414"/>
                </a:lnTo>
                <a:lnTo>
                  <a:pt x="45462" y="291895"/>
                </a:lnTo>
                <a:lnTo>
                  <a:pt x="45896" y="285095"/>
                </a:lnTo>
                <a:lnTo>
                  <a:pt x="46186" y="277441"/>
                </a:lnTo>
                <a:lnTo>
                  <a:pt x="46379" y="269218"/>
                </a:lnTo>
                <a:lnTo>
                  <a:pt x="47547" y="261655"/>
                </a:lnTo>
                <a:lnTo>
                  <a:pt x="49365" y="254534"/>
                </a:lnTo>
                <a:lnTo>
                  <a:pt x="51616" y="247705"/>
                </a:lnTo>
                <a:lnTo>
                  <a:pt x="54118" y="237344"/>
                </a:lnTo>
                <a:lnTo>
                  <a:pt x="56269" y="228230"/>
                </a:lnTo>
                <a:lnTo>
                  <a:pt x="60689" y="217246"/>
                </a:lnTo>
                <a:lnTo>
                  <a:pt x="62283" y="211405"/>
                </a:lnTo>
                <a:lnTo>
                  <a:pt x="63346" y="205429"/>
                </a:lnTo>
                <a:lnTo>
                  <a:pt x="64054" y="199365"/>
                </a:lnTo>
                <a:lnTo>
                  <a:pt x="67613" y="189855"/>
                </a:lnTo>
                <a:lnTo>
                  <a:pt x="70017" y="185862"/>
                </a:lnTo>
                <a:lnTo>
                  <a:pt x="72659" y="182159"/>
                </a:lnTo>
                <a:lnTo>
                  <a:pt x="75459" y="178651"/>
                </a:lnTo>
                <a:lnTo>
                  <a:pt x="78366" y="175272"/>
                </a:lnTo>
                <a:lnTo>
                  <a:pt x="80303" y="171979"/>
                </a:lnTo>
                <a:lnTo>
                  <a:pt x="82456" y="165547"/>
                </a:lnTo>
                <a:lnTo>
                  <a:pt x="84069" y="163415"/>
                </a:lnTo>
                <a:lnTo>
                  <a:pt x="86184" y="161994"/>
                </a:lnTo>
                <a:lnTo>
                  <a:pt x="88633" y="161047"/>
                </a:lnTo>
                <a:lnTo>
                  <a:pt x="91305" y="160415"/>
                </a:lnTo>
                <a:lnTo>
                  <a:pt x="94126" y="159994"/>
                </a:lnTo>
                <a:lnTo>
                  <a:pt x="102372" y="159201"/>
                </a:lnTo>
                <a:lnTo>
                  <a:pt x="105428" y="161948"/>
                </a:lnTo>
                <a:lnTo>
                  <a:pt x="112991" y="169342"/>
                </a:lnTo>
                <a:lnTo>
                  <a:pt x="115857" y="172187"/>
                </a:lnTo>
                <a:lnTo>
                  <a:pt x="117769" y="175123"/>
                </a:lnTo>
                <a:lnTo>
                  <a:pt x="121497" y="184226"/>
                </a:lnTo>
                <a:lnTo>
                  <a:pt x="126052" y="190407"/>
                </a:lnTo>
                <a:lnTo>
                  <a:pt x="127683" y="194552"/>
                </a:lnTo>
                <a:lnTo>
                  <a:pt x="129494" y="204705"/>
                </a:lnTo>
                <a:lnTo>
                  <a:pt x="133071" y="213378"/>
                </a:lnTo>
                <a:lnTo>
                  <a:pt x="135479" y="217147"/>
                </a:lnTo>
                <a:lnTo>
                  <a:pt x="138156" y="226882"/>
                </a:lnTo>
                <a:lnTo>
                  <a:pt x="139345" y="237105"/>
                </a:lnTo>
                <a:lnTo>
                  <a:pt x="139874" y="245115"/>
                </a:lnTo>
                <a:lnTo>
                  <a:pt x="142880" y="254916"/>
                </a:lnTo>
                <a:lnTo>
                  <a:pt x="146641" y="265167"/>
                </a:lnTo>
                <a:lnTo>
                  <a:pt x="148313" y="273191"/>
                </a:lnTo>
                <a:lnTo>
                  <a:pt x="149254" y="283555"/>
                </a:lnTo>
                <a:lnTo>
                  <a:pt x="150425" y="286817"/>
                </a:lnTo>
                <a:lnTo>
                  <a:pt x="154498" y="293215"/>
                </a:lnTo>
                <a:lnTo>
                  <a:pt x="157001" y="299525"/>
                </a:lnTo>
                <a:lnTo>
                  <a:pt x="158410" y="308927"/>
                </a:lnTo>
                <a:lnTo>
                  <a:pt x="159003" y="318305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3" name="SMARTInkAnnotation74"/>
          <p:cNvSpPr/>
          <p:nvPr/>
        </p:nvSpPr>
        <p:spPr bwMode="auto">
          <a:xfrm>
            <a:off x="3947062" y="5506479"/>
            <a:ext cx="216024" cy="9397"/>
          </a:xfrm>
          <a:custGeom>
            <a:avLst/>
            <a:gdLst/>
            <a:ahLst/>
            <a:cxnLst/>
            <a:rect l="0" t="0" r="0" b="0"/>
            <a:pathLst>
              <a:path w="215124" h="9362">
                <a:moveTo>
                  <a:pt x="0" y="0"/>
                </a:moveTo>
                <a:lnTo>
                  <a:pt x="13018" y="0"/>
                </a:lnTo>
                <a:lnTo>
                  <a:pt x="15954" y="1040"/>
                </a:lnTo>
                <a:lnTo>
                  <a:pt x="18949" y="2773"/>
                </a:lnTo>
                <a:lnTo>
                  <a:pt x="21987" y="4969"/>
                </a:lnTo>
                <a:lnTo>
                  <a:pt x="25050" y="6434"/>
                </a:lnTo>
                <a:lnTo>
                  <a:pt x="28132" y="7409"/>
                </a:lnTo>
                <a:lnTo>
                  <a:pt x="31226" y="8060"/>
                </a:lnTo>
                <a:lnTo>
                  <a:pt x="35366" y="8494"/>
                </a:lnTo>
                <a:lnTo>
                  <a:pt x="40206" y="8783"/>
                </a:lnTo>
                <a:lnTo>
                  <a:pt x="50085" y="9104"/>
                </a:lnTo>
                <a:lnTo>
                  <a:pt x="62530" y="9285"/>
                </a:lnTo>
                <a:lnTo>
                  <a:pt x="132611" y="9361"/>
                </a:lnTo>
                <a:lnTo>
                  <a:pt x="137252" y="8321"/>
                </a:lnTo>
                <a:lnTo>
                  <a:pt x="142424" y="6587"/>
                </a:lnTo>
                <a:lnTo>
                  <a:pt x="147951" y="4391"/>
                </a:lnTo>
                <a:lnTo>
                  <a:pt x="152674" y="2928"/>
                </a:lnTo>
                <a:lnTo>
                  <a:pt x="156862" y="1952"/>
                </a:lnTo>
                <a:lnTo>
                  <a:pt x="160694" y="1301"/>
                </a:lnTo>
                <a:lnTo>
                  <a:pt x="164288" y="867"/>
                </a:lnTo>
                <a:lnTo>
                  <a:pt x="167723" y="578"/>
                </a:lnTo>
                <a:lnTo>
                  <a:pt x="171051" y="385"/>
                </a:lnTo>
                <a:lnTo>
                  <a:pt x="177522" y="171"/>
                </a:lnTo>
                <a:lnTo>
                  <a:pt x="194558" y="10"/>
                </a:lnTo>
                <a:lnTo>
                  <a:pt x="215123" y="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4" name="SMARTInkAnnotation75"/>
          <p:cNvSpPr/>
          <p:nvPr/>
        </p:nvSpPr>
        <p:spPr bwMode="auto">
          <a:xfrm>
            <a:off x="4200654" y="5337338"/>
            <a:ext cx="103154" cy="197332"/>
          </a:xfrm>
          <a:custGeom>
            <a:avLst/>
            <a:gdLst/>
            <a:ahLst/>
            <a:cxnLst/>
            <a:rect l="0" t="0" r="0" b="0"/>
            <a:pathLst>
              <a:path w="102724" h="196601">
                <a:moveTo>
                  <a:pt x="0" y="0"/>
                </a:moveTo>
                <a:lnTo>
                  <a:pt x="4966" y="0"/>
                </a:lnTo>
                <a:lnTo>
                  <a:pt x="7467" y="1040"/>
                </a:lnTo>
                <a:lnTo>
                  <a:pt x="10174" y="2773"/>
                </a:lnTo>
                <a:lnTo>
                  <a:pt x="13018" y="4969"/>
                </a:lnTo>
                <a:lnTo>
                  <a:pt x="15954" y="7474"/>
                </a:lnTo>
                <a:lnTo>
                  <a:pt x="18950" y="10184"/>
                </a:lnTo>
                <a:lnTo>
                  <a:pt x="21987" y="13031"/>
                </a:lnTo>
                <a:lnTo>
                  <a:pt x="25050" y="14928"/>
                </a:lnTo>
                <a:lnTo>
                  <a:pt x="28132" y="16194"/>
                </a:lnTo>
                <a:lnTo>
                  <a:pt x="31225" y="17037"/>
                </a:lnTo>
                <a:lnTo>
                  <a:pt x="35366" y="18640"/>
                </a:lnTo>
                <a:lnTo>
                  <a:pt x="40205" y="20748"/>
                </a:lnTo>
                <a:lnTo>
                  <a:pt x="45510" y="23194"/>
                </a:lnTo>
                <a:lnTo>
                  <a:pt x="50086" y="25865"/>
                </a:lnTo>
                <a:lnTo>
                  <a:pt x="54175" y="28686"/>
                </a:lnTo>
                <a:lnTo>
                  <a:pt x="57941" y="31606"/>
                </a:lnTo>
                <a:lnTo>
                  <a:pt x="61491" y="34594"/>
                </a:lnTo>
                <a:lnTo>
                  <a:pt x="64897" y="37626"/>
                </a:lnTo>
                <a:lnTo>
                  <a:pt x="71452" y="43768"/>
                </a:lnTo>
                <a:lnTo>
                  <a:pt x="84128" y="56188"/>
                </a:lnTo>
                <a:lnTo>
                  <a:pt x="101034" y="73047"/>
                </a:lnTo>
                <a:lnTo>
                  <a:pt x="101651" y="74704"/>
                </a:lnTo>
                <a:lnTo>
                  <a:pt x="102337" y="79318"/>
                </a:lnTo>
                <a:lnTo>
                  <a:pt x="102642" y="84836"/>
                </a:lnTo>
                <a:lnTo>
                  <a:pt x="102723" y="87764"/>
                </a:lnTo>
                <a:lnTo>
                  <a:pt x="101738" y="90756"/>
                </a:lnTo>
                <a:lnTo>
                  <a:pt x="100041" y="93791"/>
                </a:lnTo>
                <a:lnTo>
                  <a:pt x="97872" y="96854"/>
                </a:lnTo>
                <a:lnTo>
                  <a:pt x="95386" y="99937"/>
                </a:lnTo>
                <a:lnTo>
                  <a:pt x="92690" y="103032"/>
                </a:lnTo>
                <a:lnTo>
                  <a:pt x="89853" y="106136"/>
                </a:lnTo>
                <a:lnTo>
                  <a:pt x="83929" y="112358"/>
                </a:lnTo>
                <a:lnTo>
                  <a:pt x="71658" y="124829"/>
                </a:lnTo>
                <a:lnTo>
                  <a:pt x="67518" y="127948"/>
                </a:lnTo>
                <a:lnTo>
                  <a:pt x="62679" y="131069"/>
                </a:lnTo>
                <a:lnTo>
                  <a:pt x="57375" y="134189"/>
                </a:lnTo>
                <a:lnTo>
                  <a:pt x="52799" y="137309"/>
                </a:lnTo>
                <a:lnTo>
                  <a:pt x="48710" y="140429"/>
                </a:lnTo>
                <a:lnTo>
                  <a:pt x="44944" y="143550"/>
                </a:lnTo>
                <a:lnTo>
                  <a:pt x="42434" y="146670"/>
                </a:lnTo>
                <a:lnTo>
                  <a:pt x="40760" y="149791"/>
                </a:lnTo>
                <a:lnTo>
                  <a:pt x="39644" y="152912"/>
                </a:lnTo>
                <a:lnTo>
                  <a:pt x="37862" y="156032"/>
                </a:lnTo>
                <a:lnTo>
                  <a:pt x="35633" y="159153"/>
                </a:lnTo>
                <a:lnTo>
                  <a:pt x="33109" y="162273"/>
                </a:lnTo>
                <a:lnTo>
                  <a:pt x="30387" y="166434"/>
                </a:lnTo>
                <a:lnTo>
                  <a:pt x="27533" y="171288"/>
                </a:lnTo>
                <a:lnTo>
                  <a:pt x="20450" y="184088"/>
                </a:lnTo>
                <a:lnTo>
                  <a:pt x="19481" y="188612"/>
                </a:lnTo>
                <a:lnTo>
                  <a:pt x="18706" y="19660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5" name="SMARTInkAnnotation76"/>
          <p:cNvSpPr/>
          <p:nvPr/>
        </p:nvSpPr>
        <p:spPr bwMode="auto">
          <a:xfrm>
            <a:off x="3994024" y="5356132"/>
            <a:ext cx="18785" cy="272505"/>
          </a:xfrm>
          <a:custGeom>
            <a:avLst/>
            <a:gdLst/>
            <a:ahLst/>
            <a:cxnLst/>
            <a:rect l="0" t="0" r="0" b="0"/>
            <a:pathLst>
              <a:path w="18707" h="271496">
                <a:moveTo>
                  <a:pt x="0" y="0"/>
                </a:moveTo>
                <a:lnTo>
                  <a:pt x="0" y="22006"/>
                </a:lnTo>
                <a:lnTo>
                  <a:pt x="1039" y="26113"/>
                </a:lnTo>
                <a:lnTo>
                  <a:pt x="2771" y="30931"/>
                </a:lnTo>
                <a:lnTo>
                  <a:pt x="4965" y="36224"/>
                </a:lnTo>
                <a:lnTo>
                  <a:pt x="6428" y="41833"/>
                </a:lnTo>
                <a:lnTo>
                  <a:pt x="7403" y="47653"/>
                </a:lnTo>
                <a:lnTo>
                  <a:pt x="8053" y="53612"/>
                </a:lnTo>
                <a:lnTo>
                  <a:pt x="8487" y="60707"/>
                </a:lnTo>
                <a:lnTo>
                  <a:pt x="8968" y="76911"/>
                </a:lnTo>
                <a:lnTo>
                  <a:pt x="9338" y="142460"/>
                </a:lnTo>
                <a:lnTo>
                  <a:pt x="9352" y="198020"/>
                </a:lnTo>
                <a:lnTo>
                  <a:pt x="10392" y="205868"/>
                </a:lnTo>
                <a:lnTo>
                  <a:pt x="12124" y="213181"/>
                </a:lnTo>
                <a:lnTo>
                  <a:pt x="14318" y="220137"/>
                </a:lnTo>
                <a:lnTo>
                  <a:pt x="15780" y="226854"/>
                </a:lnTo>
                <a:lnTo>
                  <a:pt x="16756" y="233413"/>
                </a:lnTo>
                <a:lnTo>
                  <a:pt x="17406" y="239866"/>
                </a:lnTo>
                <a:lnTo>
                  <a:pt x="17839" y="245208"/>
                </a:lnTo>
                <a:lnTo>
                  <a:pt x="18128" y="249810"/>
                </a:lnTo>
                <a:lnTo>
                  <a:pt x="18449" y="257696"/>
                </a:lnTo>
                <a:lnTo>
                  <a:pt x="18706" y="271495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6" name="SMARTInkAnnotation77"/>
          <p:cNvSpPr/>
          <p:nvPr/>
        </p:nvSpPr>
        <p:spPr bwMode="auto">
          <a:xfrm>
            <a:off x="4491940" y="5254202"/>
            <a:ext cx="91934" cy="252278"/>
          </a:xfrm>
          <a:custGeom>
            <a:avLst/>
            <a:gdLst/>
            <a:ahLst/>
            <a:cxnLst/>
            <a:rect l="0" t="0" r="0" b="0"/>
            <a:pathLst>
              <a:path w="91551" h="251344">
                <a:moveTo>
                  <a:pt x="27936" y="54743"/>
                </a:moveTo>
                <a:lnTo>
                  <a:pt x="27936" y="49773"/>
                </a:lnTo>
                <a:lnTo>
                  <a:pt x="26897" y="48308"/>
                </a:lnTo>
                <a:lnTo>
                  <a:pt x="25164" y="47332"/>
                </a:lnTo>
                <a:lnTo>
                  <a:pt x="22970" y="46681"/>
                </a:lnTo>
                <a:lnTo>
                  <a:pt x="21508" y="45208"/>
                </a:lnTo>
                <a:lnTo>
                  <a:pt x="20533" y="43185"/>
                </a:lnTo>
                <a:lnTo>
                  <a:pt x="18968" y="37434"/>
                </a:lnTo>
                <a:lnTo>
                  <a:pt x="17800" y="35922"/>
                </a:lnTo>
                <a:lnTo>
                  <a:pt x="15982" y="33874"/>
                </a:lnTo>
                <a:lnTo>
                  <a:pt x="13731" y="31468"/>
                </a:lnTo>
                <a:lnTo>
                  <a:pt x="12231" y="28824"/>
                </a:lnTo>
                <a:lnTo>
                  <a:pt x="10563" y="23112"/>
                </a:lnTo>
                <a:lnTo>
                  <a:pt x="9079" y="21173"/>
                </a:lnTo>
                <a:lnTo>
                  <a:pt x="7051" y="19880"/>
                </a:lnTo>
                <a:lnTo>
                  <a:pt x="4659" y="19019"/>
                </a:lnTo>
                <a:lnTo>
                  <a:pt x="3065" y="17404"/>
                </a:lnTo>
                <a:lnTo>
                  <a:pt x="2002" y="15287"/>
                </a:lnTo>
                <a:lnTo>
                  <a:pt x="296" y="9385"/>
                </a:lnTo>
                <a:lnTo>
                  <a:pt x="0" y="3393"/>
                </a:lnTo>
                <a:lnTo>
                  <a:pt x="998" y="1785"/>
                </a:lnTo>
                <a:lnTo>
                  <a:pt x="2703" y="714"/>
                </a:lnTo>
                <a:lnTo>
                  <a:pt x="4878" y="0"/>
                </a:lnTo>
                <a:lnTo>
                  <a:pt x="7367" y="564"/>
                </a:lnTo>
                <a:lnTo>
                  <a:pt x="10067" y="1980"/>
                </a:lnTo>
                <a:lnTo>
                  <a:pt x="12905" y="3964"/>
                </a:lnTo>
                <a:lnTo>
                  <a:pt x="15837" y="5287"/>
                </a:lnTo>
                <a:lnTo>
                  <a:pt x="18830" y="6169"/>
                </a:lnTo>
                <a:lnTo>
                  <a:pt x="21866" y="6757"/>
                </a:lnTo>
                <a:lnTo>
                  <a:pt x="24928" y="8189"/>
                </a:lnTo>
                <a:lnTo>
                  <a:pt x="28009" y="10184"/>
                </a:lnTo>
                <a:lnTo>
                  <a:pt x="31102" y="12554"/>
                </a:lnTo>
                <a:lnTo>
                  <a:pt x="35243" y="16215"/>
                </a:lnTo>
                <a:lnTo>
                  <a:pt x="45386" y="25830"/>
                </a:lnTo>
                <a:lnTo>
                  <a:pt x="57817" y="37970"/>
                </a:lnTo>
                <a:lnTo>
                  <a:pt x="61366" y="42521"/>
                </a:lnTo>
                <a:lnTo>
                  <a:pt x="64772" y="47634"/>
                </a:lnTo>
                <a:lnTo>
                  <a:pt x="68082" y="53125"/>
                </a:lnTo>
                <a:lnTo>
                  <a:pt x="71328" y="58865"/>
                </a:lnTo>
                <a:lnTo>
                  <a:pt x="77705" y="70791"/>
                </a:lnTo>
                <a:lnTo>
                  <a:pt x="80861" y="75843"/>
                </a:lnTo>
                <a:lnTo>
                  <a:pt x="84004" y="80252"/>
                </a:lnTo>
                <a:lnTo>
                  <a:pt x="87139" y="84231"/>
                </a:lnTo>
                <a:lnTo>
                  <a:pt x="89228" y="88964"/>
                </a:lnTo>
                <a:lnTo>
                  <a:pt x="90621" y="94201"/>
                </a:lnTo>
                <a:lnTo>
                  <a:pt x="91550" y="99772"/>
                </a:lnTo>
                <a:lnTo>
                  <a:pt x="91131" y="105566"/>
                </a:lnTo>
                <a:lnTo>
                  <a:pt x="89811" y="111510"/>
                </a:lnTo>
                <a:lnTo>
                  <a:pt x="87892" y="117552"/>
                </a:lnTo>
                <a:lnTo>
                  <a:pt x="86613" y="123661"/>
                </a:lnTo>
                <a:lnTo>
                  <a:pt x="85760" y="129814"/>
                </a:lnTo>
                <a:lnTo>
                  <a:pt x="85191" y="135997"/>
                </a:lnTo>
                <a:lnTo>
                  <a:pt x="83774" y="142199"/>
                </a:lnTo>
                <a:lnTo>
                  <a:pt x="81789" y="148414"/>
                </a:lnTo>
                <a:lnTo>
                  <a:pt x="79427" y="154638"/>
                </a:lnTo>
                <a:lnTo>
                  <a:pt x="76812" y="160867"/>
                </a:lnTo>
                <a:lnTo>
                  <a:pt x="74030" y="167102"/>
                </a:lnTo>
                <a:lnTo>
                  <a:pt x="71136" y="173337"/>
                </a:lnTo>
                <a:lnTo>
                  <a:pt x="68168" y="178535"/>
                </a:lnTo>
                <a:lnTo>
                  <a:pt x="65149" y="183040"/>
                </a:lnTo>
                <a:lnTo>
                  <a:pt x="62098" y="187084"/>
                </a:lnTo>
                <a:lnTo>
                  <a:pt x="59024" y="191860"/>
                </a:lnTo>
                <a:lnTo>
                  <a:pt x="55936" y="197125"/>
                </a:lnTo>
                <a:lnTo>
                  <a:pt x="52838" y="202715"/>
                </a:lnTo>
                <a:lnTo>
                  <a:pt x="49734" y="207481"/>
                </a:lnTo>
                <a:lnTo>
                  <a:pt x="46625" y="211700"/>
                </a:lnTo>
                <a:lnTo>
                  <a:pt x="43513" y="215552"/>
                </a:lnTo>
                <a:lnTo>
                  <a:pt x="40399" y="219160"/>
                </a:lnTo>
                <a:lnTo>
                  <a:pt x="37283" y="222606"/>
                </a:lnTo>
                <a:lnTo>
                  <a:pt x="34167" y="225944"/>
                </a:lnTo>
                <a:lnTo>
                  <a:pt x="32090" y="229209"/>
                </a:lnTo>
                <a:lnTo>
                  <a:pt x="29782" y="235611"/>
                </a:lnTo>
                <a:lnTo>
                  <a:pt x="28756" y="241924"/>
                </a:lnTo>
                <a:lnTo>
                  <a:pt x="27936" y="251343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7" name="SMARTInkAnnotation78"/>
          <p:cNvSpPr/>
          <p:nvPr/>
        </p:nvSpPr>
        <p:spPr bwMode="auto">
          <a:xfrm>
            <a:off x="4615220" y="5338644"/>
            <a:ext cx="270519" cy="248053"/>
          </a:xfrm>
          <a:custGeom>
            <a:avLst/>
            <a:gdLst/>
            <a:ahLst/>
            <a:cxnLst/>
            <a:rect l="0" t="0" r="0" b="0"/>
            <a:pathLst>
              <a:path w="269392" h="247134">
                <a:moveTo>
                  <a:pt x="8053" y="8061"/>
                </a:moveTo>
                <a:lnTo>
                  <a:pt x="0" y="0"/>
                </a:lnTo>
                <a:lnTo>
                  <a:pt x="4051" y="4054"/>
                </a:lnTo>
                <a:lnTo>
                  <a:pt x="6424" y="5390"/>
                </a:lnTo>
                <a:lnTo>
                  <a:pt x="14730" y="8310"/>
                </a:lnTo>
                <a:lnTo>
                  <a:pt x="20720" y="12679"/>
                </a:lnTo>
                <a:lnTo>
                  <a:pt x="23773" y="16341"/>
                </a:lnTo>
                <a:lnTo>
                  <a:pt x="26847" y="20863"/>
                </a:lnTo>
                <a:lnTo>
                  <a:pt x="29936" y="25957"/>
                </a:lnTo>
                <a:lnTo>
                  <a:pt x="33034" y="30394"/>
                </a:lnTo>
                <a:lnTo>
                  <a:pt x="39248" y="38097"/>
                </a:lnTo>
                <a:lnTo>
                  <a:pt x="43399" y="43688"/>
                </a:lnTo>
                <a:lnTo>
                  <a:pt x="53554" y="58222"/>
                </a:lnTo>
                <a:lnTo>
                  <a:pt x="57093" y="64386"/>
                </a:lnTo>
                <a:lnTo>
                  <a:pt x="59453" y="69536"/>
                </a:lnTo>
                <a:lnTo>
                  <a:pt x="61026" y="74010"/>
                </a:lnTo>
                <a:lnTo>
                  <a:pt x="63114" y="79072"/>
                </a:lnTo>
                <a:lnTo>
                  <a:pt x="65545" y="84527"/>
                </a:lnTo>
                <a:lnTo>
                  <a:pt x="68206" y="90245"/>
                </a:lnTo>
                <a:lnTo>
                  <a:pt x="69979" y="96137"/>
                </a:lnTo>
                <a:lnTo>
                  <a:pt x="71161" y="102146"/>
                </a:lnTo>
                <a:lnTo>
                  <a:pt x="71949" y="108231"/>
                </a:lnTo>
                <a:lnTo>
                  <a:pt x="72475" y="113329"/>
                </a:lnTo>
                <a:lnTo>
                  <a:pt x="72825" y="117768"/>
                </a:lnTo>
                <a:lnTo>
                  <a:pt x="73058" y="121767"/>
                </a:lnTo>
                <a:lnTo>
                  <a:pt x="72175" y="126514"/>
                </a:lnTo>
                <a:lnTo>
                  <a:pt x="70546" y="131759"/>
                </a:lnTo>
                <a:lnTo>
                  <a:pt x="68422" y="137336"/>
                </a:lnTo>
                <a:lnTo>
                  <a:pt x="65966" y="142094"/>
                </a:lnTo>
                <a:lnTo>
                  <a:pt x="63290" y="146306"/>
                </a:lnTo>
                <a:lnTo>
                  <a:pt x="57545" y="153760"/>
                </a:lnTo>
                <a:lnTo>
                  <a:pt x="51527" y="160541"/>
                </a:lnTo>
                <a:lnTo>
                  <a:pt x="49507" y="163805"/>
                </a:lnTo>
                <a:lnTo>
                  <a:pt x="47261" y="170207"/>
                </a:lnTo>
                <a:lnTo>
                  <a:pt x="43492" y="176518"/>
                </a:lnTo>
                <a:lnTo>
                  <a:pt x="37571" y="184077"/>
                </a:lnTo>
                <a:lnTo>
                  <a:pt x="38124" y="185738"/>
                </a:lnTo>
                <a:lnTo>
                  <a:pt x="43707" y="193102"/>
                </a:lnTo>
                <a:lnTo>
                  <a:pt x="44294" y="193834"/>
                </a:lnTo>
                <a:lnTo>
                  <a:pt x="50488" y="194647"/>
                </a:lnTo>
                <a:lnTo>
                  <a:pt x="59129" y="195010"/>
                </a:lnTo>
                <a:lnTo>
                  <a:pt x="66435" y="195171"/>
                </a:lnTo>
                <a:lnTo>
                  <a:pt x="81355" y="195261"/>
                </a:lnTo>
                <a:lnTo>
                  <a:pt x="87059" y="194234"/>
                </a:lnTo>
                <a:lnTo>
                  <a:pt x="92940" y="192508"/>
                </a:lnTo>
                <a:lnTo>
                  <a:pt x="98940" y="190318"/>
                </a:lnTo>
                <a:lnTo>
                  <a:pt x="105017" y="188858"/>
                </a:lnTo>
                <a:lnTo>
                  <a:pt x="111148" y="187884"/>
                </a:lnTo>
                <a:lnTo>
                  <a:pt x="117313" y="187235"/>
                </a:lnTo>
                <a:lnTo>
                  <a:pt x="122463" y="186803"/>
                </a:lnTo>
                <a:lnTo>
                  <a:pt x="126935" y="186514"/>
                </a:lnTo>
                <a:lnTo>
                  <a:pt x="130956" y="186322"/>
                </a:lnTo>
                <a:lnTo>
                  <a:pt x="134676" y="185153"/>
                </a:lnTo>
                <a:lnTo>
                  <a:pt x="141580" y="181082"/>
                </a:lnTo>
                <a:lnTo>
                  <a:pt x="146345" y="177911"/>
                </a:lnTo>
                <a:lnTo>
                  <a:pt x="150230" y="177169"/>
                </a:lnTo>
                <a:lnTo>
                  <a:pt x="152721" y="176971"/>
                </a:lnTo>
                <a:lnTo>
                  <a:pt x="154383" y="177879"/>
                </a:lnTo>
                <a:lnTo>
                  <a:pt x="155490" y="179525"/>
                </a:lnTo>
                <a:lnTo>
                  <a:pt x="156228" y="181663"/>
                </a:lnTo>
                <a:lnTo>
                  <a:pt x="155681" y="183087"/>
                </a:lnTo>
                <a:lnTo>
                  <a:pt x="154276" y="184037"/>
                </a:lnTo>
                <a:lnTo>
                  <a:pt x="152301" y="184671"/>
                </a:lnTo>
                <a:lnTo>
                  <a:pt x="150985" y="186134"/>
                </a:lnTo>
                <a:lnTo>
                  <a:pt x="150107" y="188148"/>
                </a:lnTo>
                <a:lnTo>
                  <a:pt x="148697" y="193887"/>
                </a:lnTo>
                <a:lnTo>
                  <a:pt x="148505" y="200220"/>
                </a:lnTo>
                <a:lnTo>
                  <a:pt x="148360" y="226246"/>
                </a:lnTo>
                <a:lnTo>
                  <a:pt x="149396" y="229453"/>
                </a:lnTo>
                <a:lnTo>
                  <a:pt x="153318" y="235790"/>
                </a:lnTo>
                <a:lnTo>
                  <a:pt x="155819" y="237896"/>
                </a:lnTo>
                <a:lnTo>
                  <a:pt x="158526" y="239300"/>
                </a:lnTo>
                <a:lnTo>
                  <a:pt x="165344" y="241901"/>
                </a:lnTo>
                <a:lnTo>
                  <a:pt x="170072" y="244050"/>
                </a:lnTo>
                <a:lnTo>
                  <a:pt x="175302" y="246524"/>
                </a:lnTo>
                <a:lnTo>
                  <a:pt x="179829" y="247133"/>
                </a:lnTo>
                <a:lnTo>
                  <a:pt x="183885" y="246499"/>
                </a:lnTo>
                <a:lnTo>
                  <a:pt x="187629" y="245035"/>
                </a:lnTo>
                <a:lnTo>
                  <a:pt x="192203" y="244060"/>
                </a:lnTo>
                <a:lnTo>
                  <a:pt x="197331" y="243410"/>
                </a:lnTo>
                <a:lnTo>
                  <a:pt x="202829" y="242976"/>
                </a:lnTo>
                <a:lnTo>
                  <a:pt x="208572" y="241647"/>
                </a:lnTo>
                <a:lnTo>
                  <a:pt x="214479" y="239720"/>
                </a:lnTo>
                <a:lnTo>
                  <a:pt x="220496" y="237396"/>
                </a:lnTo>
                <a:lnTo>
                  <a:pt x="225546" y="234806"/>
                </a:lnTo>
                <a:lnTo>
                  <a:pt x="233929" y="229155"/>
                </a:lnTo>
                <a:lnTo>
                  <a:pt x="237620" y="225151"/>
                </a:lnTo>
                <a:lnTo>
                  <a:pt x="241119" y="220402"/>
                </a:lnTo>
                <a:lnTo>
                  <a:pt x="244491" y="215154"/>
                </a:lnTo>
                <a:lnTo>
                  <a:pt x="247778" y="210617"/>
                </a:lnTo>
                <a:lnTo>
                  <a:pt x="251009" y="206551"/>
                </a:lnTo>
                <a:lnTo>
                  <a:pt x="257370" y="199260"/>
                </a:lnTo>
                <a:lnTo>
                  <a:pt x="263662" y="192552"/>
                </a:lnTo>
                <a:lnTo>
                  <a:pt x="265755" y="188267"/>
                </a:lnTo>
                <a:lnTo>
                  <a:pt x="267151" y="183330"/>
                </a:lnTo>
                <a:lnTo>
                  <a:pt x="268081" y="177957"/>
                </a:lnTo>
                <a:lnTo>
                  <a:pt x="268701" y="173336"/>
                </a:lnTo>
                <a:lnTo>
                  <a:pt x="269115" y="169215"/>
                </a:lnTo>
                <a:lnTo>
                  <a:pt x="269391" y="165427"/>
                </a:lnTo>
                <a:lnTo>
                  <a:pt x="268536" y="161862"/>
                </a:lnTo>
                <a:lnTo>
                  <a:pt x="264813" y="155126"/>
                </a:lnTo>
                <a:lnTo>
                  <a:pt x="262366" y="152914"/>
                </a:lnTo>
                <a:lnTo>
                  <a:pt x="259695" y="151439"/>
                </a:lnTo>
                <a:lnTo>
                  <a:pt x="256875" y="150456"/>
                </a:lnTo>
                <a:lnTo>
                  <a:pt x="250971" y="146590"/>
                </a:lnTo>
                <a:lnTo>
                  <a:pt x="241883" y="139128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8" name="SMARTInkAnnotation79"/>
          <p:cNvSpPr/>
          <p:nvPr/>
        </p:nvSpPr>
        <p:spPr bwMode="auto">
          <a:xfrm>
            <a:off x="3270818" y="5891745"/>
            <a:ext cx="93923" cy="253713"/>
          </a:xfrm>
          <a:custGeom>
            <a:avLst/>
            <a:gdLst/>
            <a:ahLst/>
            <a:cxnLst/>
            <a:rect l="0" t="0" r="0" b="0"/>
            <a:pathLst>
              <a:path w="93532" h="252773">
                <a:moveTo>
                  <a:pt x="0" y="0"/>
                </a:moveTo>
                <a:lnTo>
                  <a:pt x="0" y="4970"/>
                </a:lnTo>
                <a:lnTo>
                  <a:pt x="1039" y="8515"/>
                </a:lnTo>
                <a:lnTo>
                  <a:pt x="2771" y="12957"/>
                </a:lnTo>
                <a:lnTo>
                  <a:pt x="4965" y="18000"/>
                </a:lnTo>
                <a:lnTo>
                  <a:pt x="6428" y="23442"/>
                </a:lnTo>
                <a:lnTo>
                  <a:pt x="7403" y="29151"/>
                </a:lnTo>
                <a:lnTo>
                  <a:pt x="8053" y="35037"/>
                </a:lnTo>
                <a:lnTo>
                  <a:pt x="9525" y="41042"/>
                </a:lnTo>
                <a:lnTo>
                  <a:pt x="11546" y="47125"/>
                </a:lnTo>
                <a:lnTo>
                  <a:pt x="13933" y="53262"/>
                </a:lnTo>
                <a:lnTo>
                  <a:pt x="16563" y="59433"/>
                </a:lnTo>
                <a:lnTo>
                  <a:pt x="22257" y="71837"/>
                </a:lnTo>
                <a:lnTo>
                  <a:pt x="25230" y="79098"/>
                </a:lnTo>
                <a:lnTo>
                  <a:pt x="28252" y="87059"/>
                </a:lnTo>
                <a:lnTo>
                  <a:pt x="31305" y="95487"/>
                </a:lnTo>
                <a:lnTo>
                  <a:pt x="33341" y="103186"/>
                </a:lnTo>
                <a:lnTo>
                  <a:pt x="34698" y="110399"/>
                </a:lnTo>
                <a:lnTo>
                  <a:pt x="35603" y="117289"/>
                </a:lnTo>
                <a:lnTo>
                  <a:pt x="37245" y="125002"/>
                </a:lnTo>
                <a:lnTo>
                  <a:pt x="39379" y="133265"/>
                </a:lnTo>
                <a:lnTo>
                  <a:pt x="41841" y="141894"/>
                </a:lnTo>
                <a:lnTo>
                  <a:pt x="44522" y="149727"/>
                </a:lnTo>
                <a:lnTo>
                  <a:pt x="47348" y="157030"/>
                </a:lnTo>
                <a:lnTo>
                  <a:pt x="50272" y="163979"/>
                </a:lnTo>
                <a:lnTo>
                  <a:pt x="53260" y="170692"/>
                </a:lnTo>
                <a:lnTo>
                  <a:pt x="59352" y="183699"/>
                </a:lnTo>
                <a:lnTo>
                  <a:pt x="68624" y="202717"/>
                </a:lnTo>
                <a:lnTo>
                  <a:pt x="70690" y="209000"/>
                </a:lnTo>
                <a:lnTo>
                  <a:pt x="72069" y="215269"/>
                </a:lnTo>
                <a:lnTo>
                  <a:pt x="72988" y="221529"/>
                </a:lnTo>
                <a:lnTo>
                  <a:pt x="74639" y="226742"/>
                </a:lnTo>
                <a:lnTo>
                  <a:pt x="76780" y="231257"/>
                </a:lnTo>
                <a:lnTo>
                  <a:pt x="79246" y="235309"/>
                </a:lnTo>
                <a:lnTo>
                  <a:pt x="81929" y="239049"/>
                </a:lnTo>
                <a:lnTo>
                  <a:pt x="84757" y="242583"/>
                </a:lnTo>
                <a:lnTo>
                  <a:pt x="93531" y="25277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89" name="SMARTInkAnnotation80"/>
          <p:cNvSpPr/>
          <p:nvPr/>
        </p:nvSpPr>
        <p:spPr bwMode="auto">
          <a:xfrm>
            <a:off x="3359430" y="5901141"/>
            <a:ext cx="61665" cy="422854"/>
          </a:xfrm>
          <a:custGeom>
            <a:avLst/>
            <a:gdLst/>
            <a:ahLst/>
            <a:cxnLst/>
            <a:rect l="0" t="0" r="0" b="0"/>
            <a:pathLst>
              <a:path w="61408" h="421288">
                <a:moveTo>
                  <a:pt x="61407" y="0"/>
                </a:moveTo>
                <a:lnTo>
                  <a:pt x="56442" y="4970"/>
                </a:lnTo>
                <a:lnTo>
                  <a:pt x="54979" y="7474"/>
                </a:lnTo>
                <a:lnTo>
                  <a:pt x="53354" y="13031"/>
                </a:lnTo>
                <a:lnTo>
                  <a:pt x="52439" y="22007"/>
                </a:lnTo>
                <a:lnTo>
                  <a:pt x="52225" y="33706"/>
                </a:lnTo>
                <a:lnTo>
                  <a:pt x="52168" y="41194"/>
                </a:lnTo>
                <a:lnTo>
                  <a:pt x="51091" y="49307"/>
                </a:lnTo>
                <a:lnTo>
                  <a:pt x="49333" y="57837"/>
                </a:lnTo>
                <a:lnTo>
                  <a:pt x="47123" y="66644"/>
                </a:lnTo>
                <a:lnTo>
                  <a:pt x="45649" y="76676"/>
                </a:lnTo>
                <a:lnTo>
                  <a:pt x="44666" y="87525"/>
                </a:lnTo>
                <a:lnTo>
                  <a:pt x="44011" y="98918"/>
                </a:lnTo>
                <a:lnTo>
                  <a:pt x="42535" y="110675"/>
                </a:lnTo>
                <a:lnTo>
                  <a:pt x="40512" y="122673"/>
                </a:lnTo>
                <a:lnTo>
                  <a:pt x="38123" y="134833"/>
                </a:lnTo>
                <a:lnTo>
                  <a:pt x="36531" y="147101"/>
                </a:lnTo>
                <a:lnTo>
                  <a:pt x="35470" y="159439"/>
                </a:lnTo>
                <a:lnTo>
                  <a:pt x="34763" y="171827"/>
                </a:lnTo>
                <a:lnTo>
                  <a:pt x="33252" y="184245"/>
                </a:lnTo>
                <a:lnTo>
                  <a:pt x="31205" y="196685"/>
                </a:lnTo>
                <a:lnTo>
                  <a:pt x="28802" y="209139"/>
                </a:lnTo>
                <a:lnTo>
                  <a:pt x="27199" y="221603"/>
                </a:lnTo>
                <a:lnTo>
                  <a:pt x="26131" y="234073"/>
                </a:lnTo>
                <a:lnTo>
                  <a:pt x="25419" y="246547"/>
                </a:lnTo>
                <a:lnTo>
                  <a:pt x="23905" y="259024"/>
                </a:lnTo>
                <a:lnTo>
                  <a:pt x="21856" y="271504"/>
                </a:lnTo>
                <a:lnTo>
                  <a:pt x="19451" y="283983"/>
                </a:lnTo>
                <a:lnTo>
                  <a:pt x="14008" y="308946"/>
                </a:lnTo>
                <a:lnTo>
                  <a:pt x="11101" y="321428"/>
                </a:lnTo>
                <a:lnTo>
                  <a:pt x="9163" y="332870"/>
                </a:lnTo>
                <a:lnTo>
                  <a:pt x="7871" y="343618"/>
                </a:lnTo>
                <a:lnTo>
                  <a:pt x="7011" y="353904"/>
                </a:lnTo>
                <a:lnTo>
                  <a:pt x="6436" y="362843"/>
                </a:lnTo>
                <a:lnTo>
                  <a:pt x="5798" y="378321"/>
                </a:lnTo>
                <a:lnTo>
                  <a:pt x="4589" y="385362"/>
                </a:lnTo>
                <a:lnTo>
                  <a:pt x="2743" y="392136"/>
                </a:lnTo>
                <a:lnTo>
                  <a:pt x="474" y="398732"/>
                </a:lnTo>
                <a:lnTo>
                  <a:pt x="0" y="404169"/>
                </a:lnTo>
                <a:lnTo>
                  <a:pt x="724" y="408835"/>
                </a:lnTo>
                <a:lnTo>
                  <a:pt x="5288" y="421287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0" name="SMARTInkAnnotation81"/>
          <p:cNvSpPr/>
          <p:nvPr/>
        </p:nvSpPr>
        <p:spPr bwMode="auto">
          <a:xfrm>
            <a:off x="3487004" y="5957723"/>
            <a:ext cx="112500" cy="215925"/>
          </a:xfrm>
          <a:custGeom>
            <a:avLst/>
            <a:gdLst/>
            <a:ahLst/>
            <a:cxnLst/>
            <a:rect l="0" t="0" r="0" b="0"/>
            <a:pathLst>
              <a:path w="112031" h="215125">
                <a:moveTo>
                  <a:pt x="37250" y="158952"/>
                </a:moveTo>
                <a:lnTo>
                  <a:pt x="54542" y="158952"/>
                </a:lnTo>
                <a:lnTo>
                  <a:pt x="56053" y="157912"/>
                </a:lnTo>
                <a:lnTo>
                  <a:pt x="58099" y="156179"/>
                </a:lnTo>
                <a:lnTo>
                  <a:pt x="60502" y="153983"/>
                </a:lnTo>
                <a:lnTo>
                  <a:pt x="63144" y="152518"/>
                </a:lnTo>
                <a:lnTo>
                  <a:pt x="65945" y="151542"/>
                </a:lnTo>
                <a:lnTo>
                  <a:pt x="68851" y="150891"/>
                </a:lnTo>
                <a:lnTo>
                  <a:pt x="71827" y="149418"/>
                </a:lnTo>
                <a:lnTo>
                  <a:pt x="74851" y="147394"/>
                </a:lnTo>
                <a:lnTo>
                  <a:pt x="77905" y="145006"/>
                </a:lnTo>
                <a:lnTo>
                  <a:pt x="80982" y="142372"/>
                </a:lnTo>
                <a:lnTo>
                  <a:pt x="84072" y="139577"/>
                </a:lnTo>
                <a:lnTo>
                  <a:pt x="87171" y="136674"/>
                </a:lnTo>
                <a:lnTo>
                  <a:pt x="89237" y="133698"/>
                </a:lnTo>
                <a:lnTo>
                  <a:pt x="91532" y="127617"/>
                </a:lnTo>
                <a:lnTo>
                  <a:pt x="93184" y="123500"/>
                </a:lnTo>
                <a:lnTo>
                  <a:pt x="95324" y="118673"/>
                </a:lnTo>
                <a:lnTo>
                  <a:pt x="100473" y="107764"/>
                </a:lnTo>
                <a:lnTo>
                  <a:pt x="106227" y="95980"/>
                </a:lnTo>
                <a:lnTo>
                  <a:pt x="108176" y="90965"/>
                </a:lnTo>
                <a:lnTo>
                  <a:pt x="109476" y="86582"/>
                </a:lnTo>
                <a:lnTo>
                  <a:pt x="110342" y="82620"/>
                </a:lnTo>
                <a:lnTo>
                  <a:pt x="110920" y="77898"/>
                </a:lnTo>
                <a:lnTo>
                  <a:pt x="111305" y="72669"/>
                </a:lnTo>
                <a:lnTo>
                  <a:pt x="111561" y="67103"/>
                </a:lnTo>
                <a:lnTo>
                  <a:pt x="111847" y="55371"/>
                </a:lnTo>
                <a:lnTo>
                  <a:pt x="112030" y="35857"/>
                </a:lnTo>
                <a:lnTo>
                  <a:pt x="111006" y="31119"/>
                </a:lnTo>
                <a:lnTo>
                  <a:pt x="109284" y="25881"/>
                </a:lnTo>
                <a:lnTo>
                  <a:pt x="107097" y="20307"/>
                </a:lnTo>
                <a:lnTo>
                  <a:pt x="104599" y="15552"/>
                </a:lnTo>
                <a:lnTo>
                  <a:pt x="101895" y="11341"/>
                </a:lnTo>
                <a:lnTo>
                  <a:pt x="99053" y="7494"/>
                </a:lnTo>
                <a:lnTo>
                  <a:pt x="96119" y="4929"/>
                </a:lnTo>
                <a:lnTo>
                  <a:pt x="93123" y="3219"/>
                </a:lnTo>
                <a:lnTo>
                  <a:pt x="90088" y="2079"/>
                </a:lnTo>
                <a:lnTo>
                  <a:pt x="87025" y="1319"/>
                </a:lnTo>
                <a:lnTo>
                  <a:pt x="83943" y="813"/>
                </a:lnTo>
                <a:lnTo>
                  <a:pt x="80850" y="475"/>
                </a:lnTo>
                <a:lnTo>
                  <a:pt x="76709" y="250"/>
                </a:lnTo>
                <a:lnTo>
                  <a:pt x="66565" y="0"/>
                </a:lnTo>
                <a:lnTo>
                  <a:pt x="61990" y="973"/>
                </a:lnTo>
                <a:lnTo>
                  <a:pt x="57900" y="2662"/>
                </a:lnTo>
                <a:lnTo>
                  <a:pt x="54134" y="4828"/>
                </a:lnTo>
                <a:lnTo>
                  <a:pt x="50585" y="7313"/>
                </a:lnTo>
                <a:lnTo>
                  <a:pt x="47179" y="10010"/>
                </a:lnTo>
                <a:lnTo>
                  <a:pt x="43870" y="12848"/>
                </a:lnTo>
                <a:lnTo>
                  <a:pt x="40624" y="16820"/>
                </a:lnTo>
                <a:lnTo>
                  <a:pt x="37421" y="21548"/>
                </a:lnTo>
                <a:lnTo>
                  <a:pt x="34246" y="26781"/>
                </a:lnTo>
                <a:lnTo>
                  <a:pt x="31090" y="31310"/>
                </a:lnTo>
                <a:lnTo>
                  <a:pt x="27947" y="35370"/>
                </a:lnTo>
                <a:lnTo>
                  <a:pt x="24813" y="39117"/>
                </a:lnTo>
                <a:lnTo>
                  <a:pt x="21684" y="43694"/>
                </a:lnTo>
                <a:lnTo>
                  <a:pt x="18558" y="48827"/>
                </a:lnTo>
                <a:lnTo>
                  <a:pt x="15436" y="54329"/>
                </a:lnTo>
                <a:lnTo>
                  <a:pt x="9195" y="65990"/>
                </a:lnTo>
                <a:lnTo>
                  <a:pt x="6076" y="72012"/>
                </a:lnTo>
                <a:lnTo>
                  <a:pt x="3996" y="77067"/>
                </a:lnTo>
                <a:lnTo>
                  <a:pt x="2610" y="81478"/>
                </a:lnTo>
                <a:lnTo>
                  <a:pt x="1686" y="85458"/>
                </a:lnTo>
                <a:lnTo>
                  <a:pt x="1070" y="90192"/>
                </a:lnTo>
                <a:lnTo>
                  <a:pt x="659" y="95428"/>
                </a:lnTo>
                <a:lnTo>
                  <a:pt x="202" y="105754"/>
                </a:lnTo>
                <a:lnTo>
                  <a:pt x="0" y="113811"/>
                </a:lnTo>
                <a:lnTo>
                  <a:pt x="985" y="116376"/>
                </a:lnTo>
                <a:lnTo>
                  <a:pt x="2681" y="118085"/>
                </a:lnTo>
                <a:lnTo>
                  <a:pt x="4851" y="119225"/>
                </a:lnTo>
                <a:lnTo>
                  <a:pt x="6297" y="121025"/>
                </a:lnTo>
                <a:lnTo>
                  <a:pt x="7262" y="123265"/>
                </a:lnTo>
                <a:lnTo>
                  <a:pt x="7905" y="125799"/>
                </a:lnTo>
                <a:lnTo>
                  <a:pt x="9373" y="127488"/>
                </a:lnTo>
                <a:lnTo>
                  <a:pt x="11390" y="128615"/>
                </a:lnTo>
                <a:lnTo>
                  <a:pt x="13774" y="129365"/>
                </a:lnTo>
                <a:lnTo>
                  <a:pt x="15365" y="128825"/>
                </a:lnTo>
                <a:lnTo>
                  <a:pt x="16424" y="127425"/>
                </a:lnTo>
                <a:lnTo>
                  <a:pt x="17130" y="125452"/>
                </a:lnTo>
                <a:lnTo>
                  <a:pt x="18641" y="124136"/>
                </a:lnTo>
                <a:lnTo>
                  <a:pt x="20687" y="123258"/>
                </a:lnTo>
                <a:lnTo>
                  <a:pt x="23090" y="122674"/>
                </a:lnTo>
                <a:lnTo>
                  <a:pt x="24692" y="121244"/>
                </a:lnTo>
                <a:lnTo>
                  <a:pt x="25761" y="119250"/>
                </a:lnTo>
                <a:lnTo>
                  <a:pt x="26473" y="116881"/>
                </a:lnTo>
                <a:lnTo>
                  <a:pt x="27987" y="114261"/>
                </a:lnTo>
                <a:lnTo>
                  <a:pt x="30035" y="111475"/>
                </a:lnTo>
                <a:lnTo>
                  <a:pt x="32440" y="108576"/>
                </a:lnTo>
                <a:lnTo>
                  <a:pt x="35082" y="106645"/>
                </a:lnTo>
                <a:lnTo>
                  <a:pt x="37884" y="105356"/>
                </a:lnTo>
                <a:lnTo>
                  <a:pt x="46093" y="102931"/>
                </a:lnTo>
                <a:lnTo>
                  <a:pt x="49147" y="102847"/>
                </a:lnTo>
                <a:lnTo>
                  <a:pt x="55558" y="102784"/>
                </a:lnTo>
                <a:lnTo>
                  <a:pt x="55878" y="109215"/>
                </a:lnTo>
                <a:lnTo>
                  <a:pt x="55933" y="113356"/>
                </a:lnTo>
                <a:lnTo>
                  <a:pt x="55955" y="148062"/>
                </a:lnTo>
                <a:lnTo>
                  <a:pt x="56995" y="152732"/>
                </a:lnTo>
                <a:lnTo>
                  <a:pt x="58727" y="156886"/>
                </a:lnTo>
                <a:lnTo>
                  <a:pt x="60921" y="160696"/>
                </a:lnTo>
                <a:lnTo>
                  <a:pt x="63423" y="164275"/>
                </a:lnTo>
                <a:lnTo>
                  <a:pt x="66131" y="167702"/>
                </a:lnTo>
                <a:lnTo>
                  <a:pt x="68975" y="171026"/>
                </a:lnTo>
                <a:lnTo>
                  <a:pt x="70871" y="174284"/>
                </a:lnTo>
                <a:lnTo>
                  <a:pt x="74578" y="184877"/>
                </a:lnTo>
                <a:lnTo>
                  <a:pt x="76685" y="189758"/>
                </a:lnTo>
                <a:lnTo>
                  <a:pt x="79129" y="195093"/>
                </a:lnTo>
                <a:lnTo>
                  <a:pt x="81797" y="198649"/>
                </a:lnTo>
                <a:lnTo>
                  <a:pt x="84615" y="201020"/>
                </a:lnTo>
                <a:lnTo>
                  <a:pt x="87533" y="202600"/>
                </a:lnTo>
                <a:lnTo>
                  <a:pt x="89478" y="204695"/>
                </a:lnTo>
                <a:lnTo>
                  <a:pt x="90775" y="207131"/>
                </a:lnTo>
                <a:lnTo>
                  <a:pt x="91640" y="209795"/>
                </a:lnTo>
                <a:lnTo>
                  <a:pt x="93255" y="211571"/>
                </a:lnTo>
                <a:lnTo>
                  <a:pt x="95372" y="212755"/>
                </a:lnTo>
                <a:lnTo>
                  <a:pt x="102722" y="215124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1" name="SMARTInkAnnotation82"/>
          <p:cNvSpPr/>
          <p:nvPr/>
        </p:nvSpPr>
        <p:spPr bwMode="auto">
          <a:xfrm>
            <a:off x="3749825" y="5901141"/>
            <a:ext cx="309946" cy="18795"/>
          </a:xfrm>
          <a:custGeom>
            <a:avLst/>
            <a:gdLst/>
            <a:ahLst/>
            <a:cxnLst/>
            <a:rect l="0" t="0" r="0" b="0"/>
            <a:pathLst>
              <a:path w="308655" h="18725">
                <a:moveTo>
                  <a:pt x="0" y="18724"/>
                </a:moveTo>
                <a:lnTo>
                  <a:pt x="0" y="10663"/>
                </a:lnTo>
                <a:lnTo>
                  <a:pt x="1039" y="10230"/>
                </a:lnTo>
                <a:lnTo>
                  <a:pt x="4965" y="9748"/>
                </a:lnTo>
                <a:lnTo>
                  <a:pt x="14318" y="9413"/>
                </a:lnTo>
                <a:lnTo>
                  <a:pt x="239644" y="9362"/>
                </a:lnTo>
                <a:lnTo>
                  <a:pt x="244980" y="8322"/>
                </a:lnTo>
                <a:lnTo>
                  <a:pt x="249577" y="6589"/>
                </a:lnTo>
                <a:lnTo>
                  <a:pt x="253681" y="4393"/>
                </a:lnTo>
                <a:lnTo>
                  <a:pt x="258495" y="2928"/>
                </a:lnTo>
                <a:lnTo>
                  <a:pt x="263783" y="1953"/>
                </a:lnTo>
                <a:lnTo>
                  <a:pt x="269387" y="1301"/>
                </a:lnTo>
                <a:lnTo>
                  <a:pt x="274162" y="867"/>
                </a:lnTo>
                <a:lnTo>
                  <a:pt x="282239" y="386"/>
                </a:lnTo>
                <a:lnTo>
                  <a:pt x="289293" y="172"/>
                </a:lnTo>
                <a:lnTo>
                  <a:pt x="298715" y="11"/>
                </a:lnTo>
                <a:lnTo>
                  <a:pt x="308654" y="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2" name="SMARTInkAnnotation83"/>
          <p:cNvSpPr/>
          <p:nvPr/>
        </p:nvSpPr>
        <p:spPr bwMode="auto">
          <a:xfrm>
            <a:off x="4069162" y="5760306"/>
            <a:ext cx="83981" cy="169027"/>
          </a:xfrm>
          <a:custGeom>
            <a:avLst/>
            <a:gdLst/>
            <a:ahLst/>
            <a:cxnLst/>
            <a:rect l="0" t="0" r="0" b="0"/>
            <a:pathLst>
              <a:path w="83631" h="168401">
                <a:moveTo>
                  <a:pt x="0" y="9247"/>
                </a:moveTo>
                <a:lnTo>
                  <a:pt x="0" y="0"/>
                </a:lnTo>
                <a:lnTo>
                  <a:pt x="0" y="4889"/>
                </a:lnTo>
                <a:lnTo>
                  <a:pt x="1039" y="6342"/>
                </a:lnTo>
                <a:lnTo>
                  <a:pt x="2771" y="7310"/>
                </a:lnTo>
                <a:lnTo>
                  <a:pt x="4966" y="7956"/>
                </a:lnTo>
                <a:lnTo>
                  <a:pt x="6428" y="9427"/>
                </a:lnTo>
                <a:lnTo>
                  <a:pt x="7403" y="11447"/>
                </a:lnTo>
                <a:lnTo>
                  <a:pt x="8053" y="13834"/>
                </a:lnTo>
                <a:lnTo>
                  <a:pt x="9526" y="16467"/>
                </a:lnTo>
                <a:lnTo>
                  <a:pt x="11547" y="19261"/>
                </a:lnTo>
                <a:lnTo>
                  <a:pt x="13934" y="22165"/>
                </a:lnTo>
                <a:lnTo>
                  <a:pt x="17603" y="26181"/>
                </a:lnTo>
                <a:lnTo>
                  <a:pt x="31658" y="40732"/>
                </a:lnTo>
                <a:lnTo>
                  <a:pt x="39359" y="48552"/>
                </a:lnTo>
                <a:lnTo>
                  <a:pt x="42867" y="53134"/>
                </a:lnTo>
                <a:lnTo>
                  <a:pt x="46246" y="58269"/>
                </a:lnTo>
                <a:lnTo>
                  <a:pt x="49536" y="63773"/>
                </a:lnTo>
                <a:lnTo>
                  <a:pt x="52770" y="68483"/>
                </a:lnTo>
                <a:lnTo>
                  <a:pt x="55965" y="72662"/>
                </a:lnTo>
                <a:lnTo>
                  <a:pt x="59134" y="76489"/>
                </a:lnTo>
                <a:lnTo>
                  <a:pt x="62286" y="81121"/>
                </a:lnTo>
                <a:lnTo>
                  <a:pt x="65427" y="86289"/>
                </a:lnTo>
                <a:lnTo>
                  <a:pt x="68560" y="91815"/>
                </a:lnTo>
                <a:lnTo>
                  <a:pt x="71687" y="96539"/>
                </a:lnTo>
                <a:lnTo>
                  <a:pt x="74812" y="100729"/>
                </a:lnTo>
                <a:lnTo>
                  <a:pt x="77934" y="104562"/>
                </a:lnTo>
                <a:lnTo>
                  <a:pt x="80016" y="108158"/>
                </a:lnTo>
                <a:lnTo>
                  <a:pt x="81403" y="111596"/>
                </a:lnTo>
                <a:lnTo>
                  <a:pt x="82328" y="114926"/>
                </a:lnTo>
                <a:lnTo>
                  <a:pt x="82945" y="118188"/>
                </a:lnTo>
                <a:lnTo>
                  <a:pt x="83356" y="121403"/>
                </a:lnTo>
                <a:lnTo>
                  <a:pt x="83630" y="124586"/>
                </a:lnTo>
                <a:lnTo>
                  <a:pt x="82774" y="127748"/>
                </a:lnTo>
                <a:lnTo>
                  <a:pt x="81164" y="130897"/>
                </a:lnTo>
                <a:lnTo>
                  <a:pt x="79051" y="134036"/>
                </a:lnTo>
                <a:lnTo>
                  <a:pt x="76603" y="138209"/>
                </a:lnTo>
                <a:lnTo>
                  <a:pt x="73932" y="143072"/>
                </a:lnTo>
                <a:lnTo>
                  <a:pt x="71112" y="148394"/>
                </a:lnTo>
                <a:lnTo>
                  <a:pt x="68193" y="151942"/>
                </a:lnTo>
                <a:lnTo>
                  <a:pt x="65208" y="154307"/>
                </a:lnTo>
                <a:lnTo>
                  <a:pt x="62178" y="155884"/>
                </a:lnTo>
                <a:lnTo>
                  <a:pt x="59119" y="157976"/>
                </a:lnTo>
                <a:lnTo>
                  <a:pt x="56041" y="160411"/>
                </a:lnTo>
                <a:lnTo>
                  <a:pt x="46766" y="16840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3" name="SMARTInkAnnotation84"/>
          <p:cNvSpPr/>
          <p:nvPr/>
        </p:nvSpPr>
        <p:spPr bwMode="auto">
          <a:xfrm>
            <a:off x="3768609" y="5807174"/>
            <a:ext cx="18785" cy="178539"/>
          </a:xfrm>
          <a:custGeom>
            <a:avLst/>
            <a:gdLst/>
            <a:ahLst/>
            <a:cxnLst/>
            <a:rect l="0" t="0" r="0" b="0"/>
            <a:pathLst>
              <a:path w="18707" h="177878">
                <a:moveTo>
                  <a:pt x="0" y="0"/>
                </a:moveTo>
                <a:lnTo>
                  <a:pt x="0" y="26976"/>
                </a:lnTo>
                <a:lnTo>
                  <a:pt x="1039" y="34628"/>
                </a:lnTo>
                <a:lnTo>
                  <a:pt x="2771" y="43889"/>
                </a:lnTo>
                <a:lnTo>
                  <a:pt x="4965" y="54224"/>
                </a:lnTo>
                <a:lnTo>
                  <a:pt x="6428" y="64236"/>
                </a:lnTo>
                <a:lnTo>
                  <a:pt x="7403" y="74030"/>
                </a:lnTo>
                <a:lnTo>
                  <a:pt x="8053" y="83681"/>
                </a:lnTo>
                <a:lnTo>
                  <a:pt x="8487" y="93234"/>
                </a:lnTo>
                <a:lnTo>
                  <a:pt x="8968" y="112172"/>
                </a:lnTo>
                <a:lnTo>
                  <a:pt x="10135" y="121591"/>
                </a:lnTo>
                <a:lnTo>
                  <a:pt x="11953" y="130991"/>
                </a:lnTo>
                <a:lnTo>
                  <a:pt x="14204" y="140378"/>
                </a:lnTo>
                <a:lnTo>
                  <a:pt x="15705" y="148716"/>
                </a:lnTo>
                <a:lnTo>
                  <a:pt x="16705" y="156356"/>
                </a:lnTo>
                <a:lnTo>
                  <a:pt x="18706" y="177877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4" name="SMARTInkAnnotation85"/>
          <p:cNvSpPr/>
          <p:nvPr/>
        </p:nvSpPr>
        <p:spPr bwMode="auto">
          <a:xfrm>
            <a:off x="4379108" y="5760190"/>
            <a:ext cx="28178" cy="159746"/>
          </a:xfrm>
          <a:custGeom>
            <a:avLst/>
            <a:gdLst/>
            <a:ahLst/>
            <a:cxnLst/>
            <a:rect l="0" t="0" r="0" b="0"/>
            <a:pathLst>
              <a:path w="28061" h="159154">
                <a:moveTo>
                  <a:pt x="0" y="0"/>
                </a:moveTo>
                <a:lnTo>
                  <a:pt x="0" y="36225"/>
                </a:lnTo>
                <a:lnTo>
                  <a:pt x="1039" y="41834"/>
                </a:lnTo>
                <a:lnTo>
                  <a:pt x="2771" y="47654"/>
                </a:lnTo>
                <a:lnTo>
                  <a:pt x="4965" y="53613"/>
                </a:lnTo>
                <a:lnTo>
                  <a:pt x="6428" y="58627"/>
                </a:lnTo>
                <a:lnTo>
                  <a:pt x="7403" y="63010"/>
                </a:lnTo>
                <a:lnTo>
                  <a:pt x="8053" y="66972"/>
                </a:lnTo>
                <a:lnTo>
                  <a:pt x="8487" y="71694"/>
                </a:lnTo>
                <a:lnTo>
                  <a:pt x="8775" y="76922"/>
                </a:lnTo>
                <a:lnTo>
                  <a:pt x="8968" y="82488"/>
                </a:lnTo>
                <a:lnTo>
                  <a:pt x="10136" y="88278"/>
                </a:lnTo>
                <a:lnTo>
                  <a:pt x="11953" y="94220"/>
                </a:lnTo>
                <a:lnTo>
                  <a:pt x="14205" y="100261"/>
                </a:lnTo>
                <a:lnTo>
                  <a:pt x="15705" y="106369"/>
                </a:lnTo>
                <a:lnTo>
                  <a:pt x="16706" y="112521"/>
                </a:lnTo>
                <a:lnTo>
                  <a:pt x="17373" y="118703"/>
                </a:lnTo>
                <a:lnTo>
                  <a:pt x="17817" y="123864"/>
                </a:lnTo>
                <a:lnTo>
                  <a:pt x="18114" y="128346"/>
                </a:lnTo>
                <a:lnTo>
                  <a:pt x="18311" y="132374"/>
                </a:lnTo>
                <a:lnTo>
                  <a:pt x="19482" y="136099"/>
                </a:lnTo>
                <a:lnTo>
                  <a:pt x="21302" y="139622"/>
                </a:lnTo>
                <a:lnTo>
                  <a:pt x="23555" y="143012"/>
                </a:lnTo>
                <a:lnTo>
                  <a:pt x="25056" y="146312"/>
                </a:lnTo>
                <a:lnTo>
                  <a:pt x="26057" y="149552"/>
                </a:lnTo>
                <a:lnTo>
                  <a:pt x="28060" y="159153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5" name="SMARTInkAnnotation86"/>
          <p:cNvSpPr/>
          <p:nvPr/>
        </p:nvSpPr>
        <p:spPr bwMode="auto">
          <a:xfrm>
            <a:off x="4313362" y="5929332"/>
            <a:ext cx="112709" cy="18795"/>
          </a:xfrm>
          <a:custGeom>
            <a:avLst/>
            <a:gdLst/>
            <a:ahLst/>
            <a:cxnLst/>
            <a:rect l="0" t="0" r="0" b="0"/>
            <a:pathLst>
              <a:path w="112239" h="18725">
                <a:moveTo>
                  <a:pt x="112238" y="18724"/>
                </a:moveTo>
                <a:lnTo>
                  <a:pt x="107273" y="18724"/>
                </a:lnTo>
                <a:lnTo>
                  <a:pt x="105811" y="17684"/>
                </a:lnTo>
                <a:lnTo>
                  <a:pt x="104835" y="15950"/>
                </a:lnTo>
                <a:lnTo>
                  <a:pt x="104185" y="13754"/>
                </a:lnTo>
                <a:lnTo>
                  <a:pt x="101674" y="12290"/>
                </a:lnTo>
                <a:lnTo>
                  <a:pt x="97920" y="11314"/>
                </a:lnTo>
                <a:lnTo>
                  <a:pt x="93340" y="10663"/>
                </a:lnTo>
                <a:lnTo>
                  <a:pt x="89247" y="10229"/>
                </a:lnTo>
                <a:lnTo>
                  <a:pt x="85478" y="9940"/>
                </a:lnTo>
                <a:lnTo>
                  <a:pt x="81928" y="9748"/>
                </a:lnTo>
                <a:lnTo>
                  <a:pt x="72440" y="9533"/>
                </a:lnTo>
                <a:lnTo>
                  <a:pt x="49413" y="9396"/>
                </a:lnTo>
                <a:lnTo>
                  <a:pt x="44374" y="8344"/>
                </a:lnTo>
                <a:lnTo>
                  <a:pt x="39975" y="6603"/>
                </a:lnTo>
                <a:lnTo>
                  <a:pt x="36003" y="4402"/>
                </a:lnTo>
                <a:lnTo>
                  <a:pt x="31277" y="2935"/>
                </a:lnTo>
                <a:lnTo>
                  <a:pt x="26048" y="1956"/>
                </a:lnTo>
                <a:lnTo>
                  <a:pt x="20483" y="1304"/>
                </a:lnTo>
                <a:lnTo>
                  <a:pt x="15734" y="870"/>
                </a:lnTo>
                <a:lnTo>
                  <a:pt x="11528" y="579"/>
                </a:lnTo>
                <a:lnTo>
                  <a:pt x="0" y="0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6" name="SMARTInkAnnotation87"/>
          <p:cNvSpPr/>
          <p:nvPr/>
        </p:nvSpPr>
        <p:spPr bwMode="auto">
          <a:xfrm>
            <a:off x="4416677" y="5666223"/>
            <a:ext cx="75139" cy="84571"/>
          </a:xfrm>
          <a:custGeom>
            <a:avLst/>
            <a:gdLst/>
            <a:ahLst/>
            <a:cxnLst/>
            <a:rect l="0" t="0" r="0" b="0"/>
            <a:pathLst>
              <a:path w="74826" h="84258">
                <a:moveTo>
                  <a:pt x="74825" y="0"/>
                </a:moveTo>
                <a:lnTo>
                  <a:pt x="69860" y="0"/>
                </a:lnTo>
                <a:lnTo>
                  <a:pt x="68398" y="1040"/>
                </a:lnTo>
                <a:lnTo>
                  <a:pt x="67422" y="2773"/>
                </a:lnTo>
                <a:lnTo>
                  <a:pt x="66772" y="4969"/>
                </a:lnTo>
                <a:lnTo>
                  <a:pt x="66338" y="7474"/>
                </a:lnTo>
                <a:lnTo>
                  <a:pt x="66050" y="10184"/>
                </a:lnTo>
                <a:lnTo>
                  <a:pt x="65857" y="13030"/>
                </a:lnTo>
                <a:lnTo>
                  <a:pt x="64690" y="14928"/>
                </a:lnTo>
                <a:lnTo>
                  <a:pt x="62872" y="16193"/>
                </a:lnTo>
                <a:lnTo>
                  <a:pt x="60621" y="17037"/>
                </a:lnTo>
                <a:lnTo>
                  <a:pt x="58081" y="19680"/>
                </a:lnTo>
                <a:lnTo>
                  <a:pt x="55348" y="23522"/>
                </a:lnTo>
                <a:lnTo>
                  <a:pt x="52488" y="28164"/>
                </a:lnTo>
                <a:lnTo>
                  <a:pt x="49541" y="32299"/>
                </a:lnTo>
                <a:lnTo>
                  <a:pt x="46538" y="36096"/>
                </a:lnTo>
                <a:lnTo>
                  <a:pt x="43496" y="39667"/>
                </a:lnTo>
                <a:lnTo>
                  <a:pt x="39390" y="44128"/>
                </a:lnTo>
                <a:lnTo>
                  <a:pt x="24719" y="59307"/>
                </a:lnTo>
                <a:lnTo>
                  <a:pt x="0" y="84257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7" name="SMARTInkAnnotation88"/>
          <p:cNvSpPr/>
          <p:nvPr/>
        </p:nvSpPr>
        <p:spPr bwMode="auto">
          <a:xfrm>
            <a:off x="4548169" y="5713208"/>
            <a:ext cx="75139" cy="28191"/>
          </a:xfrm>
          <a:custGeom>
            <a:avLst/>
            <a:gdLst/>
            <a:ahLst/>
            <a:cxnLst/>
            <a:rect l="0" t="0" r="0" b="0"/>
            <a:pathLst>
              <a:path w="74826" h="28087">
                <a:moveTo>
                  <a:pt x="0" y="0"/>
                </a:moveTo>
                <a:lnTo>
                  <a:pt x="13933" y="0"/>
                </a:lnTo>
                <a:lnTo>
                  <a:pt x="17603" y="1040"/>
                </a:lnTo>
                <a:lnTo>
                  <a:pt x="22127" y="2773"/>
                </a:lnTo>
                <a:lnTo>
                  <a:pt x="27223" y="4969"/>
                </a:lnTo>
                <a:lnTo>
                  <a:pt x="38426" y="10183"/>
                </a:lnTo>
                <a:lnTo>
                  <a:pt x="44324" y="13030"/>
                </a:lnTo>
                <a:lnTo>
                  <a:pt x="49295" y="15968"/>
                </a:lnTo>
                <a:lnTo>
                  <a:pt x="53648" y="18967"/>
                </a:lnTo>
                <a:lnTo>
                  <a:pt x="57590" y="22006"/>
                </a:lnTo>
                <a:lnTo>
                  <a:pt x="61256" y="24032"/>
                </a:lnTo>
                <a:lnTo>
                  <a:pt x="64740" y="25384"/>
                </a:lnTo>
                <a:lnTo>
                  <a:pt x="74825" y="28086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8" name="SMARTInkAnnotation89"/>
          <p:cNvSpPr/>
          <p:nvPr/>
        </p:nvSpPr>
        <p:spPr bwMode="auto">
          <a:xfrm>
            <a:off x="4585739" y="5778984"/>
            <a:ext cx="37570" cy="187936"/>
          </a:xfrm>
          <a:custGeom>
            <a:avLst/>
            <a:gdLst/>
            <a:ahLst/>
            <a:cxnLst/>
            <a:rect l="0" t="0" r="0" b="0"/>
            <a:pathLst>
              <a:path w="37413" h="187240">
                <a:moveTo>
                  <a:pt x="37412" y="0"/>
                </a:moveTo>
                <a:lnTo>
                  <a:pt x="32448" y="0"/>
                </a:lnTo>
                <a:lnTo>
                  <a:pt x="30985" y="1040"/>
                </a:lnTo>
                <a:lnTo>
                  <a:pt x="30009" y="2773"/>
                </a:lnTo>
                <a:lnTo>
                  <a:pt x="29359" y="4969"/>
                </a:lnTo>
                <a:lnTo>
                  <a:pt x="28926" y="8515"/>
                </a:lnTo>
                <a:lnTo>
                  <a:pt x="28637" y="12957"/>
                </a:lnTo>
                <a:lnTo>
                  <a:pt x="28444" y="18000"/>
                </a:lnTo>
                <a:lnTo>
                  <a:pt x="27277" y="23443"/>
                </a:lnTo>
                <a:lnTo>
                  <a:pt x="25459" y="29151"/>
                </a:lnTo>
                <a:lnTo>
                  <a:pt x="23208" y="35037"/>
                </a:lnTo>
                <a:lnTo>
                  <a:pt x="17936" y="49899"/>
                </a:lnTo>
                <a:lnTo>
                  <a:pt x="15075" y="58231"/>
                </a:lnTo>
                <a:lnTo>
                  <a:pt x="13167" y="65866"/>
                </a:lnTo>
                <a:lnTo>
                  <a:pt x="11896" y="73037"/>
                </a:lnTo>
                <a:lnTo>
                  <a:pt x="11048" y="79898"/>
                </a:lnTo>
                <a:lnTo>
                  <a:pt x="10483" y="87592"/>
                </a:lnTo>
                <a:lnTo>
                  <a:pt x="10106" y="95843"/>
                </a:lnTo>
                <a:lnTo>
                  <a:pt x="9856" y="104463"/>
                </a:lnTo>
                <a:lnTo>
                  <a:pt x="8648" y="113331"/>
                </a:lnTo>
                <a:lnTo>
                  <a:pt x="6805" y="122364"/>
                </a:lnTo>
                <a:lnTo>
                  <a:pt x="4537" y="131506"/>
                </a:lnTo>
                <a:lnTo>
                  <a:pt x="3024" y="139681"/>
                </a:lnTo>
                <a:lnTo>
                  <a:pt x="2016" y="147212"/>
                </a:lnTo>
                <a:lnTo>
                  <a:pt x="1344" y="154313"/>
                </a:lnTo>
                <a:lnTo>
                  <a:pt x="896" y="160087"/>
                </a:lnTo>
                <a:lnTo>
                  <a:pt x="597" y="164976"/>
                </a:lnTo>
                <a:lnTo>
                  <a:pt x="265" y="173184"/>
                </a:lnTo>
                <a:lnTo>
                  <a:pt x="0" y="187239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799" name="SMARTInkAnnotation90"/>
          <p:cNvSpPr/>
          <p:nvPr/>
        </p:nvSpPr>
        <p:spPr bwMode="auto">
          <a:xfrm>
            <a:off x="4670268" y="5751006"/>
            <a:ext cx="122087" cy="309881"/>
          </a:xfrm>
          <a:custGeom>
            <a:avLst/>
            <a:gdLst/>
            <a:ahLst/>
            <a:cxnLst/>
            <a:rect l="0" t="0" r="0" b="0"/>
            <a:pathLst>
              <a:path w="121578" h="308733">
                <a:moveTo>
                  <a:pt x="0" y="112131"/>
                </a:moveTo>
                <a:lnTo>
                  <a:pt x="0" y="174992"/>
                </a:lnTo>
                <a:lnTo>
                  <a:pt x="1039" y="180044"/>
                </a:lnTo>
                <a:lnTo>
                  <a:pt x="2771" y="184452"/>
                </a:lnTo>
                <a:lnTo>
                  <a:pt x="6428" y="192124"/>
                </a:lnTo>
                <a:lnTo>
                  <a:pt x="8054" y="199001"/>
                </a:lnTo>
                <a:lnTo>
                  <a:pt x="8775" y="208298"/>
                </a:lnTo>
                <a:lnTo>
                  <a:pt x="9240" y="221279"/>
                </a:lnTo>
                <a:lnTo>
                  <a:pt x="9319" y="228498"/>
                </a:lnTo>
                <a:lnTo>
                  <a:pt x="10370" y="230277"/>
                </a:lnTo>
                <a:lnTo>
                  <a:pt x="12109" y="231463"/>
                </a:lnTo>
                <a:lnTo>
                  <a:pt x="14309" y="232254"/>
                </a:lnTo>
                <a:lnTo>
                  <a:pt x="15774" y="231741"/>
                </a:lnTo>
                <a:lnTo>
                  <a:pt x="16752" y="230359"/>
                </a:lnTo>
                <a:lnTo>
                  <a:pt x="17403" y="228398"/>
                </a:lnTo>
                <a:lnTo>
                  <a:pt x="16799" y="226049"/>
                </a:lnTo>
                <a:lnTo>
                  <a:pt x="13355" y="220667"/>
                </a:lnTo>
                <a:lnTo>
                  <a:pt x="11132" y="214807"/>
                </a:lnTo>
                <a:lnTo>
                  <a:pt x="10144" y="207695"/>
                </a:lnTo>
                <a:lnTo>
                  <a:pt x="9881" y="202887"/>
                </a:lnTo>
                <a:lnTo>
                  <a:pt x="9587" y="191995"/>
                </a:lnTo>
                <a:lnTo>
                  <a:pt x="9458" y="180220"/>
                </a:lnTo>
                <a:lnTo>
                  <a:pt x="8384" y="173127"/>
                </a:lnTo>
                <a:lnTo>
                  <a:pt x="6628" y="165278"/>
                </a:lnTo>
                <a:lnTo>
                  <a:pt x="4419" y="156924"/>
                </a:lnTo>
                <a:lnTo>
                  <a:pt x="2946" y="148234"/>
                </a:lnTo>
                <a:lnTo>
                  <a:pt x="1964" y="139321"/>
                </a:lnTo>
                <a:lnTo>
                  <a:pt x="1309" y="130258"/>
                </a:lnTo>
                <a:lnTo>
                  <a:pt x="873" y="122135"/>
                </a:lnTo>
                <a:lnTo>
                  <a:pt x="388" y="107562"/>
                </a:lnTo>
                <a:lnTo>
                  <a:pt x="1298" y="99723"/>
                </a:lnTo>
                <a:lnTo>
                  <a:pt x="2944" y="91377"/>
                </a:lnTo>
                <a:lnTo>
                  <a:pt x="5080" y="82692"/>
                </a:lnTo>
                <a:lnTo>
                  <a:pt x="6505" y="74821"/>
                </a:lnTo>
                <a:lnTo>
                  <a:pt x="7454" y="67494"/>
                </a:lnTo>
                <a:lnTo>
                  <a:pt x="8087" y="60529"/>
                </a:lnTo>
                <a:lnTo>
                  <a:pt x="9549" y="53805"/>
                </a:lnTo>
                <a:lnTo>
                  <a:pt x="11562" y="47241"/>
                </a:lnTo>
                <a:lnTo>
                  <a:pt x="13943" y="40786"/>
                </a:lnTo>
                <a:lnTo>
                  <a:pt x="15531" y="34401"/>
                </a:lnTo>
                <a:lnTo>
                  <a:pt x="16590" y="28065"/>
                </a:lnTo>
                <a:lnTo>
                  <a:pt x="17295" y="21760"/>
                </a:lnTo>
                <a:lnTo>
                  <a:pt x="19844" y="16517"/>
                </a:lnTo>
                <a:lnTo>
                  <a:pt x="23622" y="11981"/>
                </a:lnTo>
                <a:lnTo>
                  <a:pt x="28219" y="7917"/>
                </a:lnTo>
                <a:lnTo>
                  <a:pt x="32323" y="5207"/>
                </a:lnTo>
                <a:lnTo>
                  <a:pt x="36098" y="3401"/>
                </a:lnTo>
                <a:lnTo>
                  <a:pt x="39654" y="2197"/>
                </a:lnTo>
                <a:lnTo>
                  <a:pt x="43064" y="1394"/>
                </a:lnTo>
                <a:lnTo>
                  <a:pt x="46376" y="859"/>
                </a:lnTo>
                <a:lnTo>
                  <a:pt x="49624" y="502"/>
                </a:lnTo>
                <a:lnTo>
                  <a:pt x="53868" y="264"/>
                </a:lnTo>
                <a:lnTo>
                  <a:pt x="64125" y="0"/>
                </a:lnTo>
                <a:lnTo>
                  <a:pt x="69770" y="969"/>
                </a:lnTo>
                <a:lnTo>
                  <a:pt x="75613" y="2657"/>
                </a:lnTo>
                <a:lnTo>
                  <a:pt x="81585" y="4821"/>
                </a:lnTo>
                <a:lnTo>
                  <a:pt x="86607" y="8345"/>
                </a:lnTo>
                <a:lnTo>
                  <a:pt x="90994" y="12774"/>
                </a:lnTo>
                <a:lnTo>
                  <a:pt x="94957" y="17807"/>
                </a:lnTo>
                <a:lnTo>
                  <a:pt x="98639" y="22203"/>
                </a:lnTo>
                <a:lnTo>
                  <a:pt x="102133" y="26174"/>
                </a:lnTo>
                <a:lnTo>
                  <a:pt x="108786" y="33360"/>
                </a:lnTo>
                <a:lnTo>
                  <a:pt x="115207" y="40021"/>
                </a:lnTo>
                <a:lnTo>
                  <a:pt x="117335" y="43254"/>
                </a:lnTo>
                <a:lnTo>
                  <a:pt x="119700" y="49619"/>
                </a:lnTo>
                <a:lnTo>
                  <a:pt x="121031" y="59051"/>
                </a:lnTo>
                <a:lnTo>
                  <a:pt x="121425" y="68433"/>
                </a:lnTo>
                <a:lnTo>
                  <a:pt x="120441" y="71557"/>
                </a:lnTo>
                <a:lnTo>
                  <a:pt x="118746" y="74680"/>
                </a:lnTo>
                <a:lnTo>
                  <a:pt x="116577" y="77802"/>
                </a:lnTo>
                <a:lnTo>
                  <a:pt x="114091" y="79883"/>
                </a:lnTo>
                <a:lnTo>
                  <a:pt x="111395" y="81270"/>
                </a:lnTo>
                <a:lnTo>
                  <a:pt x="108558" y="82195"/>
                </a:lnTo>
                <a:lnTo>
                  <a:pt x="105628" y="82812"/>
                </a:lnTo>
                <a:lnTo>
                  <a:pt x="102635" y="83223"/>
                </a:lnTo>
                <a:lnTo>
                  <a:pt x="99600" y="83498"/>
                </a:lnTo>
                <a:lnTo>
                  <a:pt x="96538" y="83680"/>
                </a:lnTo>
                <a:lnTo>
                  <a:pt x="90365" y="83883"/>
                </a:lnTo>
                <a:lnTo>
                  <a:pt x="74818" y="84024"/>
                </a:lnTo>
                <a:lnTo>
                  <a:pt x="62353" y="84041"/>
                </a:lnTo>
                <a:lnTo>
                  <a:pt x="60275" y="85083"/>
                </a:lnTo>
                <a:lnTo>
                  <a:pt x="58889" y="86818"/>
                </a:lnTo>
                <a:lnTo>
                  <a:pt x="56282" y="93022"/>
                </a:lnTo>
                <a:lnTo>
                  <a:pt x="58962" y="96010"/>
                </a:lnTo>
                <a:lnTo>
                  <a:pt x="61132" y="98263"/>
                </a:lnTo>
                <a:lnTo>
                  <a:pt x="62579" y="100806"/>
                </a:lnTo>
                <a:lnTo>
                  <a:pt x="65654" y="110394"/>
                </a:lnTo>
                <a:lnTo>
                  <a:pt x="67672" y="115133"/>
                </a:lnTo>
                <a:lnTo>
                  <a:pt x="72685" y="125949"/>
                </a:lnTo>
                <a:lnTo>
                  <a:pt x="78378" y="137689"/>
                </a:lnTo>
                <a:lnTo>
                  <a:pt x="81351" y="142693"/>
                </a:lnTo>
                <a:lnTo>
                  <a:pt x="84371" y="147068"/>
                </a:lnTo>
                <a:lnTo>
                  <a:pt x="87425" y="151026"/>
                </a:lnTo>
                <a:lnTo>
                  <a:pt x="90500" y="155744"/>
                </a:lnTo>
                <a:lnTo>
                  <a:pt x="93589" y="160971"/>
                </a:lnTo>
                <a:lnTo>
                  <a:pt x="96688" y="166536"/>
                </a:lnTo>
                <a:lnTo>
                  <a:pt x="102902" y="178266"/>
                </a:lnTo>
                <a:lnTo>
                  <a:pt x="115359" y="202749"/>
                </a:lnTo>
                <a:lnTo>
                  <a:pt x="117436" y="208951"/>
                </a:lnTo>
                <a:lnTo>
                  <a:pt x="118821" y="215165"/>
                </a:lnTo>
                <a:lnTo>
                  <a:pt x="119745" y="221389"/>
                </a:lnTo>
                <a:lnTo>
                  <a:pt x="120360" y="227618"/>
                </a:lnTo>
                <a:lnTo>
                  <a:pt x="120771" y="233852"/>
                </a:lnTo>
                <a:lnTo>
                  <a:pt x="121044" y="240088"/>
                </a:lnTo>
                <a:lnTo>
                  <a:pt x="121348" y="252565"/>
                </a:lnTo>
                <a:lnTo>
                  <a:pt x="121577" y="283219"/>
                </a:lnTo>
                <a:lnTo>
                  <a:pt x="120542" y="286522"/>
                </a:lnTo>
                <a:lnTo>
                  <a:pt x="118813" y="289764"/>
                </a:lnTo>
                <a:lnTo>
                  <a:pt x="116622" y="292966"/>
                </a:lnTo>
                <a:lnTo>
                  <a:pt x="114121" y="296141"/>
                </a:lnTo>
                <a:lnTo>
                  <a:pt x="111415" y="299298"/>
                </a:lnTo>
                <a:lnTo>
                  <a:pt x="102885" y="30873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800" name="SMARTInkAnnotation91"/>
          <p:cNvSpPr/>
          <p:nvPr/>
        </p:nvSpPr>
        <p:spPr bwMode="auto">
          <a:xfrm>
            <a:off x="4876900" y="5807175"/>
            <a:ext cx="18785" cy="225522"/>
          </a:xfrm>
          <a:custGeom>
            <a:avLst/>
            <a:gdLst/>
            <a:ahLst/>
            <a:cxnLst/>
            <a:rect l="0" t="0" r="0" b="0"/>
            <a:pathLst>
              <a:path w="18707" h="224687">
                <a:moveTo>
                  <a:pt x="0" y="0"/>
                </a:moveTo>
                <a:lnTo>
                  <a:pt x="0" y="140489"/>
                </a:lnTo>
                <a:lnTo>
                  <a:pt x="1039" y="149831"/>
                </a:lnTo>
                <a:lnTo>
                  <a:pt x="2771" y="159179"/>
                </a:lnTo>
                <a:lnTo>
                  <a:pt x="4965" y="168532"/>
                </a:lnTo>
                <a:lnTo>
                  <a:pt x="6428" y="176848"/>
                </a:lnTo>
                <a:lnTo>
                  <a:pt x="7403" y="184472"/>
                </a:lnTo>
                <a:lnTo>
                  <a:pt x="8053" y="191635"/>
                </a:lnTo>
                <a:lnTo>
                  <a:pt x="8486" y="198492"/>
                </a:lnTo>
                <a:lnTo>
                  <a:pt x="8968" y="211657"/>
                </a:lnTo>
                <a:lnTo>
                  <a:pt x="10135" y="216000"/>
                </a:lnTo>
                <a:lnTo>
                  <a:pt x="11953" y="218895"/>
                </a:lnTo>
                <a:lnTo>
                  <a:pt x="18706" y="224686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4801" name="SMARTInkAnnotation92"/>
          <p:cNvSpPr/>
          <p:nvPr/>
        </p:nvSpPr>
        <p:spPr bwMode="auto">
          <a:xfrm>
            <a:off x="4970822" y="5882735"/>
            <a:ext cx="300495" cy="318508"/>
          </a:xfrm>
          <a:custGeom>
            <a:avLst/>
            <a:gdLst/>
            <a:ahLst/>
            <a:cxnLst/>
            <a:rect l="0" t="0" r="0" b="0"/>
            <a:pathLst>
              <a:path w="299243" h="317328">
                <a:moveTo>
                  <a:pt x="0" y="8976"/>
                </a:moveTo>
                <a:lnTo>
                  <a:pt x="0" y="915"/>
                </a:lnTo>
                <a:lnTo>
                  <a:pt x="1039" y="482"/>
                </a:lnTo>
                <a:lnTo>
                  <a:pt x="4965" y="0"/>
                </a:lnTo>
                <a:lnTo>
                  <a:pt x="7467" y="911"/>
                </a:lnTo>
                <a:lnTo>
                  <a:pt x="13018" y="4698"/>
                </a:lnTo>
                <a:lnTo>
                  <a:pt x="21987" y="12678"/>
                </a:lnTo>
                <a:lnTo>
                  <a:pt x="36191" y="26601"/>
                </a:lnTo>
                <a:lnTo>
                  <a:pt x="40755" y="32168"/>
                </a:lnTo>
                <a:lnTo>
                  <a:pt x="44837" y="37960"/>
                </a:lnTo>
                <a:lnTo>
                  <a:pt x="48598" y="43902"/>
                </a:lnTo>
                <a:lnTo>
                  <a:pt x="52144" y="49944"/>
                </a:lnTo>
                <a:lnTo>
                  <a:pt x="55548" y="56052"/>
                </a:lnTo>
                <a:lnTo>
                  <a:pt x="62101" y="68386"/>
                </a:lnTo>
                <a:lnTo>
                  <a:pt x="68477" y="80804"/>
                </a:lnTo>
                <a:lnTo>
                  <a:pt x="74776" y="90484"/>
                </a:lnTo>
                <a:lnTo>
                  <a:pt x="77910" y="94520"/>
                </a:lnTo>
                <a:lnTo>
                  <a:pt x="80000" y="99292"/>
                </a:lnTo>
                <a:lnTo>
                  <a:pt x="81393" y="104554"/>
                </a:lnTo>
                <a:lnTo>
                  <a:pt x="82321" y="110142"/>
                </a:lnTo>
                <a:lnTo>
                  <a:pt x="81901" y="114909"/>
                </a:lnTo>
                <a:lnTo>
                  <a:pt x="80582" y="119126"/>
                </a:lnTo>
                <a:lnTo>
                  <a:pt x="77384" y="126585"/>
                </a:lnTo>
                <a:lnTo>
                  <a:pt x="75963" y="133369"/>
                </a:lnTo>
                <a:lnTo>
                  <a:pt x="72560" y="139851"/>
                </a:lnTo>
                <a:lnTo>
                  <a:pt x="64801" y="149348"/>
                </a:lnTo>
                <a:lnTo>
                  <a:pt x="58939" y="156661"/>
                </a:lnTo>
                <a:lnTo>
                  <a:pt x="55921" y="161524"/>
                </a:lnTo>
                <a:lnTo>
                  <a:pt x="48574" y="174337"/>
                </a:lnTo>
                <a:lnTo>
                  <a:pt x="47570" y="181637"/>
                </a:lnTo>
                <a:lnTo>
                  <a:pt x="47302" y="186496"/>
                </a:lnTo>
                <a:lnTo>
                  <a:pt x="46084" y="190776"/>
                </a:lnTo>
                <a:lnTo>
                  <a:pt x="41959" y="198305"/>
                </a:lnTo>
                <a:lnTo>
                  <a:pt x="41483" y="201769"/>
                </a:lnTo>
                <a:lnTo>
                  <a:pt x="42205" y="205118"/>
                </a:lnTo>
                <a:lnTo>
                  <a:pt x="44739" y="211614"/>
                </a:lnTo>
                <a:lnTo>
                  <a:pt x="45865" y="217968"/>
                </a:lnTo>
                <a:lnTo>
                  <a:pt x="47204" y="221119"/>
                </a:lnTo>
                <a:lnTo>
                  <a:pt x="51465" y="227395"/>
                </a:lnTo>
                <a:lnTo>
                  <a:pt x="54055" y="229484"/>
                </a:lnTo>
                <a:lnTo>
                  <a:pt x="56822" y="230877"/>
                </a:lnTo>
                <a:lnTo>
                  <a:pt x="59705" y="231805"/>
                </a:lnTo>
                <a:lnTo>
                  <a:pt x="68452" y="232837"/>
                </a:lnTo>
                <a:lnTo>
                  <a:pt x="73694" y="233112"/>
                </a:lnTo>
                <a:lnTo>
                  <a:pt x="85062" y="233418"/>
                </a:lnTo>
                <a:lnTo>
                  <a:pt x="91003" y="233499"/>
                </a:lnTo>
                <a:lnTo>
                  <a:pt x="97042" y="232514"/>
                </a:lnTo>
                <a:lnTo>
                  <a:pt x="103147" y="230816"/>
                </a:lnTo>
                <a:lnTo>
                  <a:pt x="109295" y="228644"/>
                </a:lnTo>
                <a:lnTo>
                  <a:pt x="114434" y="226155"/>
                </a:lnTo>
                <a:lnTo>
                  <a:pt x="127669" y="217685"/>
                </a:lnTo>
                <a:lnTo>
                  <a:pt x="132918" y="214689"/>
                </a:lnTo>
                <a:lnTo>
                  <a:pt x="138496" y="211651"/>
                </a:lnTo>
                <a:lnTo>
                  <a:pt x="147465" y="205502"/>
                </a:lnTo>
                <a:lnTo>
                  <a:pt x="154914" y="199302"/>
                </a:lnTo>
                <a:lnTo>
                  <a:pt x="161690" y="193080"/>
                </a:lnTo>
                <a:lnTo>
                  <a:pt x="164951" y="191004"/>
                </a:lnTo>
                <a:lnTo>
                  <a:pt x="173468" y="188083"/>
                </a:lnTo>
                <a:lnTo>
                  <a:pt x="177545" y="186901"/>
                </a:lnTo>
                <a:lnTo>
                  <a:pt x="177677" y="194336"/>
                </a:lnTo>
                <a:lnTo>
                  <a:pt x="177696" y="199888"/>
                </a:lnTo>
                <a:lnTo>
                  <a:pt x="176662" y="202824"/>
                </a:lnTo>
                <a:lnTo>
                  <a:pt x="172741" y="208861"/>
                </a:lnTo>
                <a:lnTo>
                  <a:pt x="170305" y="217784"/>
                </a:lnTo>
                <a:lnTo>
                  <a:pt x="169656" y="223078"/>
                </a:lnTo>
                <a:lnTo>
                  <a:pt x="170262" y="228686"/>
                </a:lnTo>
                <a:lnTo>
                  <a:pt x="171706" y="234506"/>
                </a:lnTo>
                <a:lnTo>
                  <a:pt x="173707" y="240465"/>
                </a:lnTo>
                <a:lnTo>
                  <a:pt x="178702" y="249862"/>
                </a:lnTo>
                <a:lnTo>
                  <a:pt x="184387" y="258546"/>
                </a:lnTo>
                <a:lnTo>
                  <a:pt x="187357" y="263775"/>
                </a:lnTo>
                <a:lnTo>
                  <a:pt x="193429" y="275131"/>
                </a:lnTo>
                <a:lnTo>
                  <a:pt x="199592" y="287113"/>
                </a:lnTo>
                <a:lnTo>
                  <a:pt x="208567" y="296600"/>
                </a:lnTo>
                <a:lnTo>
                  <a:pt x="213870" y="300586"/>
                </a:lnTo>
                <a:lnTo>
                  <a:pt x="219484" y="304283"/>
                </a:lnTo>
                <a:lnTo>
                  <a:pt x="225305" y="307788"/>
                </a:lnTo>
                <a:lnTo>
                  <a:pt x="231264" y="311166"/>
                </a:lnTo>
                <a:lnTo>
                  <a:pt x="237315" y="313417"/>
                </a:lnTo>
                <a:lnTo>
                  <a:pt x="243428" y="314918"/>
                </a:lnTo>
                <a:lnTo>
                  <a:pt x="249581" y="315918"/>
                </a:lnTo>
                <a:lnTo>
                  <a:pt x="254723" y="316585"/>
                </a:lnTo>
                <a:lnTo>
                  <a:pt x="263207" y="317327"/>
                </a:lnTo>
                <a:lnTo>
                  <a:pt x="267964" y="316484"/>
                </a:lnTo>
                <a:lnTo>
                  <a:pt x="273214" y="314882"/>
                </a:lnTo>
                <a:lnTo>
                  <a:pt x="278792" y="312774"/>
                </a:lnTo>
                <a:lnTo>
                  <a:pt x="287761" y="310431"/>
                </a:lnTo>
                <a:lnTo>
                  <a:pt x="291608" y="309807"/>
                </a:lnTo>
                <a:lnTo>
                  <a:pt x="294173" y="307309"/>
                </a:lnTo>
                <a:lnTo>
                  <a:pt x="295883" y="303565"/>
                </a:lnTo>
                <a:lnTo>
                  <a:pt x="297782" y="293856"/>
                </a:lnTo>
                <a:lnTo>
                  <a:pt x="298289" y="288354"/>
                </a:lnTo>
                <a:lnTo>
                  <a:pt x="298851" y="277734"/>
                </a:lnTo>
                <a:lnTo>
                  <a:pt x="299101" y="269546"/>
                </a:lnTo>
                <a:lnTo>
                  <a:pt x="299242" y="254119"/>
                </a:lnTo>
                <a:lnTo>
                  <a:pt x="298222" y="249380"/>
                </a:lnTo>
                <a:lnTo>
                  <a:pt x="296504" y="245181"/>
                </a:lnTo>
                <a:lnTo>
                  <a:pt x="289948" y="233662"/>
                </a:lnTo>
              </a:path>
            </a:pathLst>
          </a:custGeom>
          <a:noFill/>
          <a:ln w="38100" cap="flat" cmpd="sng" algn="ctr">
            <a:solidFill>
              <a:srgbClr val="0093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94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DE29-4E61-4526-B7B2-31A433C7F765}" type="slidenum">
              <a:rPr lang="ar-SA" altLang="en-US"/>
              <a:pPr/>
              <a:t>12</a:t>
            </a:fld>
            <a:endParaRPr lang="en-US" altLang="en-US"/>
          </a:p>
        </p:txBody>
      </p:sp>
      <p:sp>
        <p:nvSpPr>
          <p:cNvPr id="418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1" y="381000"/>
            <a:ext cx="7772400" cy="685800"/>
          </a:xfrm>
        </p:spPr>
        <p:txBody>
          <a:bodyPr/>
          <a:lstStyle/>
          <a:p>
            <a:r>
              <a:rPr lang="en-GB"/>
              <a:t>Operations on relations</a:t>
            </a:r>
          </a:p>
        </p:txBody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9216" y="981076"/>
            <a:ext cx="7813431" cy="5373688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GB" sz="2100" b="1" dirty="0"/>
          </a:p>
          <a:p>
            <a:pPr>
              <a:lnSpc>
                <a:spcPct val="90000"/>
              </a:lnSpc>
            </a:pPr>
            <a:endParaRPr lang="en-GB" sz="2100" b="1" u="sng" dirty="0"/>
          </a:p>
          <a:p>
            <a:pPr>
              <a:lnSpc>
                <a:spcPct val="90000"/>
              </a:lnSpc>
            </a:pPr>
            <a:r>
              <a:rPr lang="en-GB" sz="2400" b="1" u="sng" dirty="0"/>
              <a:t>Range restriction</a:t>
            </a:r>
            <a:r>
              <a:rPr lang="en-GB" sz="2400" b="1" dirty="0"/>
              <a:t> </a:t>
            </a:r>
            <a:r>
              <a:rPr lang="en-GB" sz="2400" b="1" dirty="0">
                <a:sym typeface="Zed" pitchFamily="2" charset="2"/>
              </a:rPr>
              <a:t></a:t>
            </a:r>
            <a:endParaRPr lang="en-GB" sz="24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2400" b="1" dirty="0">
                <a:sym typeface="Zed" pitchFamily="2" charset="2"/>
              </a:rPr>
              <a:t>	Restricts the relation to only those pairs in which the second element is contained in the set provided:</a:t>
            </a:r>
            <a:br>
              <a:rPr lang="en-GB" sz="2400" b="1" dirty="0">
                <a:sym typeface="Zed" pitchFamily="2" charset="2"/>
              </a:rPr>
            </a:br>
            <a:endParaRPr lang="en-GB" sz="2400" b="1" dirty="0">
              <a:sym typeface="Zed" pitchFamily="2" charset="2"/>
            </a:endParaRPr>
          </a:p>
          <a:p>
            <a:pPr>
              <a:lnSpc>
                <a:spcPct val="90000"/>
              </a:lnSpc>
              <a:buNone/>
            </a:pPr>
            <a:r>
              <a:rPr lang="en-GB" sz="2400" b="1" dirty="0"/>
              <a:t>	 </a:t>
            </a:r>
            <a:r>
              <a:rPr lang="en-GB" sz="2000" dirty="0"/>
              <a:t>Teacher-Course</a:t>
            </a:r>
            <a:r>
              <a:rPr lang="en-GB" sz="2000" b="1" dirty="0"/>
              <a:t> </a:t>
            </a:r>
            <a:r>
              <a:rPr lang="en-GB" sz="2000" b="1" dirty="0">
                <a:sym typeface="Zed" pitchFamily="2" charset="2"/>
              </a:rPr>
              <a:t> {ITBP120} = </a:t>
            </a:r>
            <a:r>
              <a:rPr lang="en-GB" sz="2000" b="1" dirty="0"/>
              <a:t>{ </a:t>
            </a:r>
            <a:r>
              <a:rPr lang="en-GB" sz="2000" b="1" dirty="0" err="1"/>
              <a:t>ya</a:t>
            </a:r>
            <a:r>
              <a:rPr lang="en-GB" sz="2000" b="1" dirty="0">
                <a:sym typeface="Symbol" pitchFamily="18" charset="2"/>
              </a:rPr>
              <a:t> </a:t>
            </a:r>
            <a:r>
              <a:rPr lang="en-GB" sz="2000" b="1" dirty="0">
                <a:latin typeface="Zed" pitchFamily="2" charset="2"/>
              </a:rPr>
              <a:t>Œ</a:t>
            </a:r>
            <a:r>
              <a:rPr lang="en-GB" sz="2000" b="1" dirty="0">
                <a:latin typeface="Symbol" pitchFamily="18" charset="2"/>
              </a:rPr>
              <a:t> </a:t>
            </a:r>
            <a:r>
              <a:rPr lang="en-GB" sz="2000" b="1" dirty="0">
                <a:sym typeface="Symbol" pitchFamily="18" charset="2"/>
              </a:rPr>
              <a:t>ITBP120, 						</a:t>
            </a:r>
            <a:r>
              <a:rPr lang="en-GB" sz="2000" b="1" dirty="0">
                <a:sym typeface="Symbol" pitchFamily="18" charset="2"/>
              </a:rPr>
              <a:t>      bb </a:t>
            </a:r>
            <a:r>
              <a:rPr lang="en-GB" sz="2000" b="1" dirty="0">
                <a:latin typeface="Zed" pitchFamily="2" charset="2"/>
              </a:rPr>
              <a:t>Œ</a:t>
            </a:r>
            <a:r>
              <a:rPr lang="en-GB" sz="2000" b="1" dirty="0">
                <a:latin typeface="Symbol" pitchFamily="18" charset="2"/>
              </a:rPr>
              <a:t> </a:t>
            </a:r>
            <a:r>
              <a:rPr lang="en-GB" sz="2000" b="1" dirty="0">
                <a:sym typeface="Symbol" pitchFamily="18" charset="2"/>
              </a:rPr>
              <a:t>ITBP120 }</a:t>
            </a:r>
            <a:endParaRPr lang="en-GB" sz="2000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80224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D8D53-F3CA-4B4A-A33E-CE65E68A024D}" type="slidenum">
              <a:rPr lang="ar-SA" altLang="en-US"/>
              <a:pPr/>
              <a:t>13</a:t>
            </a:fld>
            <a:endParaRPr lang="en-US" altLang="en-US"/>
          </a:p>
        </p:txBody>
      </p:sp>
      <p:sp>
        <p:nvSpPr>
          <p:cNvPr id="246786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1" cy="685800"/>
          </a:xfrm>
        </p:spPr>
        <p:txBody>
          <a:bodyPr/>
          <a:lstStyle/>
          <a:p>
            <a:r>
              <a:rPr lang="en-GB"/>
              <a:t>Operations on relations (continued)</a:t>
            </a:r>
          </a:p>
        </p:txBody>
      </p:sp>
      <p:sp>
        <p:nvSpPr>
          <p:cNvPr id="2467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09601" y="1981200"/>
            <a:ext cx="8216412" cy="4876800"/>
          </a:xfrm>
        </p:spPr>
        <p:txBody>
          <a:bodyPr/>
          <a:lstStyle/>
          <a:p>
            <a:r>
              <a:rPr lang="en-GB" sz="2500" u="sng" dirty="0">
                <a:sym typeface="Zed" pitchFamily="2" charset="2"/>
              </a:rPr>
              <a:t>Domain subtraction</a:t>
            </a:r>
            <a:r>
              <a:rPr lang="en-GB" sz="2500" dirty="0">
                <a:sym typeface="Zed" pitchFamily="2" charset="2"/>
              </a:rPr>
              <a:t>  </a:t>
            </a:r>
            <a:r>
              <a:rPr lang="en-GB" sz="2100" dirty="0">
                <a:sym typeface="Zed" pitchFamily="2" charset="2"/>
              </a:rPr>
              <a:t>(also known as domain anti-restriction)</a:t>
            </a:r>
            <a:endParaRPr lang="en-GB" sz="2100" dirty="0"/>
          </a:p>
          <a:p>
            <a:pPr>
              <a:buFont typeface="Wingdings" pitchFamily="2" charset="2"/>
              <a:buNone/>
            </a:pPr>
            <a:r>
              <a:rPr lang="en-GB" sz="2500" dirty="0"/>
              <a:t>	Restricts the relation to only those pairs in which the first element is </a:t>
            </a:r>
            <a:r>
              <a:rPr lang="en-GB" sz="2500" i="1" dirty="0"/>
              <a:t>not</a:t>
            </a:r>
            <a:r>
              <a:rPr lang="en-GB" sz="2500" dirty="0"/>
              <a:t> contained in the set provided:</a:t>
            </a:r>
          </a:p>
          <a:p>
            <a:pPr>
              <a:buFont typeface="Wingdings" pitchFamily="2" charset="2"/>
              <a:buNone/>
            </a:pPr>
            <a:endParaRPr lang="en-GB" sz="2500" dirty="0"/>
          </a:p>
          <a:p>
            <a:pPr>
              <a:buFont typeface="Wingdings" pitchFamily="2" charset="2"/>
              <a:buNone/>
            </a:pPr>
            <a:r>
              <a:rPr lang="en-GB" sz="2500" dirty="0"/>
              <a:t>		 { </a:t>
            </a:r>
            <a:r>
              <a:rPr lang="en-GB" sz="2500" dirty="0"/>
              <a:t>bb </a:t>
            </a:r>
            <a:r>
              <a:rPr lang="en-GB" sz="2500" dirty="0"/>
              <a:t>} </a:t>
            </a:r>
            <a:r>
              <a:rPr lang="en-GB" sz="2500" dirty="0">
                <a:sym typeface="Zed" pitchFamily="2" charset="2"/>
              </a:rPr>
              <a:t></a:t>
            </a:r>
            <a:r>
              <a:rPr lang="en-GB" sz="2500" dirty="0"/>
              <a:t> </a:t>
            </a:r>
            <a:r>
              <a:rPr lang="en-GB" sz="2500" dirty="0"/>
              <a:t>Teacher-Course </a:t>
            </a:r>
            <a:r>
              <a:rPr lang="en-GB" sz="2500" dirty="0"/>
              <a:t>= </a:t>
            </a:r>
          </a:p>
          <a:p>
            <a:pPr>
              <a:buFont typeface="Wingdings" pitchFamily="2" charset="2"/>
              <a:buNone/>
            </a:pPr>
            <a:r>
              <a:rPr lang="en-GB" sz="2500" dirty="0"/>
              <a:t>				</a:t>
            </a:r>
            <a:r>
              <a:rPr lang="en-GB" sz="2500" b="1" dirty="0"/>
              <a:t>{</a:t>
            </a:r>
            <a:r>
              <a:rPr lang="en-GB" sz="2500" b="1" dirty="0" err="1"/>
              <a:t>hh</a:t>
            </a:r>
            <a:r>
              <a:rPr lang="en-GB" sz="2500" b="1" dirty="0"/>
              <a:t> </a:t>
            </a:r>
            <a:r>
              <a:rPr lang="en-GB" sz="2500" b="1" dirty="0">
                <a:latin typeface="Zed" pitchFamily="2" charset="2"/>
              </a:rPr>
              <a:t>Œ</a:t>
            </a:r>
            <a:r>
              <a:rPr lang="en-GB" sz="2500" b="1" dirty="0">
                <a:latin typeface="Symbol" pitchFamily="18" charset="2"/>
              </a:rPr>
              <a:t> </a:t>
            </a:r>
            <a:r>
              <a:rPr lang="en-GB" sz="2500" b="1" dirty="0"/>
              <a:t>ITBP220, </a:t>
            </a:r>
          </a:p>
          <a:p>
            <a:pPr>
              <a:buFont typeface="Wingdings" pitchFamily="2" charset="2"/>
              <a:buNone/>
            </a:pPr>
            <a:r>
              <a:rPr lang="en-GB" sz="2500" b="1" dirty="0">
                <a:sym typeface="Symbol" pitchFamily="18" charset="2"/>
              </a:rPr>
              <a:t>				</a:t>
            </a:r>
            <a:r>
              <a:rPr lang="en-GB" sz="2500" b="1" dirty="0" err="1">
                <a:sym typeface="Symbol" pitchFamily="18" charset="2"/>
              </a:rPr>
              <a:t>ya</a:t>
            </a:r>
            <a:r>
              <a:rPr lang="en-GB" sz="2500" b="1" dirty="0">
                <a:sym typeface="Symbol" pitchFamily="18" charset="2"/>
              </a:rPr>
              <a:t> </a:t>
            </a:r>
            <a:r>
              <a:rPr lang="en-GB" sz="2500" b="1" dirty="0">
                <a:latin typeface="Zed" pitchFamily="2" charset="2"/>
              </a:rPr>
              <a:t>Œ</a:t>
            </a:r>
            <a:r>
              <a:rPr lang="en-GB" sz="2500" b="1" dirty="0">
                <a:latin typeface="Symbol" pitchFamily="18" charset="2"/>
              </a:rPr>
              <a:t> </a:t>
            </a:r>
            <a:r>
              <a:rPr lang="en-GB" sz="2500" b="1" dirty="0">
                <a:sym typeface="Symbol" pitchFamily="18" charset="2"/>
              </a:rPr>
              <a:t>ITBP120}</a:t>
            </a:r>
            <a:br>
              <a:rPr lang="en-GB" sz="2500" b="1" dirty="0">
                <a:sym typeface="Symbol" pitchFamily="18" charset="2"/>
              </a:rPr>
            </a:br>
            <a:endParaRPr lang="en-GB" sz="2500" dirty="0"/>
          </a:p>
          <a:p>
            <a:pPr>
              <a:buFont typeface="Wingdings" pitchFamily="2" charset="2"/>
              <a:buNone/>
            </a:pPr>
            <a:r>
              <a:rPr lang="en-GB" sz="2500" u="sng" dirty="0"/>
              <a:t> </a:t>
            </a:r>
            <a:endParaRPr lang="en-GB" sz="25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14575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528BC-44D3-4E84-9D77-97EE943263CF}" type="slidenum">
              <a:rPr lang="ar-SA" altLang="en-US"/>
              <a:pPr/>
              <a:t>14</a:t>
            </a:fld>
            <a:endParaRPr lang="en-US" altLang="en-US"/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457200"/>
            <a:ext cx="8458201" cy="685800"/>
          </a:xfrm>
        </p:spPr>
        <p:txBody>
          <a:bodyPr/>
          <a:lstStyle/>
          <a:p>
            <a:r>
              <a:rPr lang="en-GB"/>
              <a:t>Operations on relations (continued)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1" y="1628775"/>
            <a:ext cx="8216412" cy="4876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GB" u="sng" dirty="0">
                <a:sym typeface="Zed" pitchFamily="2" charset="2"/>
              </a:rPr>
              <a:t> </a:t>
            </a:r>
            <a:endParaRPr lang="en-GB" dirty="0"/>
          </a:p>
          <a:p>
            <a:r>
              <a:rPr lang="en-GB" u="sng" dirty="0"/>
              <a:t>Range subtraction</a:t>
            </a:r>
            <a:r>
              <a:rPr lang="en-GB" dirty="0"/>
              <a:t> </a:t>
            </a:r>
            <a:r>
              <a:rPr lang="en-GB" dirty="0">
                <a:sym typeface="Zed" pitchFamily="2" charset="2"/>
              </a:rPr>
              <a:t> </a:t>
            </a:r>
            <a:r>
              <a:rPr lang="en-GB" sz="2500" dirty="0">
                <a:sym typeface="Zed" pitchFamily="2" charset="2"/>
              </a:rPr>
              <a:t>(also known as range anti-restriction)</a:t>
            </a:r>
            <a:endParaRPr lang="en-GB" dirty="0">
              <a:sym typeface="Zed" pitchFamily="2" charset="2"/>
            </a:endParaRPr>
          </a:p>
          <a:p>
            <a:pPr>
              <a:buFont typeface="Wingdings" pitchFamily="2" charset="2"/>
              <a:buNone/>
            </a:pPr>
            <a:r>
              <a:rPr lang="en-GB" dirty="0"/>
              <a:t>	Restricts the relation to only those pairs in which the second element is not contained in the set provided:</a:t>
            </a:r>
          </a:p>
          <a:p>
            <a:pPr>
              <a:buFont typeface="Wingdings" pitchFamily="2" charset="2"/>
              <a:buNone/>
            </a:pPr>
            <a:r>
              <a:rPr lang="en-GB" dirty="0" smtClean="0"/>
              <a:t>Teacher-Course </a:t>
            </a:r>
            <a:r>
              <a:rPr lang="en-GB" dirty="0">
                <a:sym typeface="Zed" pitchFamily="2" charset="2"/>
              </a:rPr>
              <a:t> { ITBP120 } = </a:t>
            </a:r>
          </a:p>
          <a:p>
            <a:pPr>
              <a:buFont typeface="Wingdings" pitchFamily="2" charset="2"/>
              <a:buNone/>
            </a:pPr>
            <a:r>
              <a:rPr lang="en-GB" dirty="0" smtClean="0">
                <a:sym typeface="Zed" pitchFamily="2" charset="2"/>
              </a:rPr>
              <a:t>{</a:t>
            </a:r>
            <a:r>
              <a:rPr lang="en-GB" dirty="0" err="1" smtClean="0">
                <a:sym typeface="Zed" pitchFamily="2" charset="2"/>
              </a:rPr>
              <a:t>hh</a:t>
            </a:r>
            <a:r>
              <a:rPr lang="en-GB" b="1" dirty="0" smtClean="0">
                <a:sym typeface="Symbol" pitchFamily="18" charset="2"/>
              </a:rPr>
              <a:t> </a:t>
            </a:r>
            <a:r>
              <a:rPr lang="en-GB" b="1" dirty="0">
                <a:latin typeface="Zed" pitchFamily="2" charset="2"/>
              </a:rPr>
              <a:t>Œ</a:t>
            </a:r>
            <a:r>
              <a:rPr lang="en-GB" b="1" dirty="0">
                <a:latin typeface="Symbol" pitchFamily="18" charset="2"/>
              </a:rPr>
              <a:t> </a:t>
            </a:r>
            <a:r>
              <a:rPr lang="en-GB" b="1" dirty="0">
                <a:sym typeface="Symbol" pitchFamily="18" charset="2"/>
              </a:rPr>
              <a:t>ITBP220, </a:t>
            </a:r>
            <a:r>
              <a:rPr lang="en-GB" b="1" dirty="0" smtClean="0">
                <a:sym typeface="Symbol" pitchFamily="18" charset="2"/>
              </a:rPr>
              <a:t>bb </a:t>
            </a:r>
            <a:r>
              <a:rPr lang="en-GB" b="1" dirty="0">
                <a:latin typeface="Zed" pitchFamily="2" charset="2"/>
              </a:rPr>
              <a:t>Œ</a:t>
            </a:r>
            <a:r>
              <a:rPr lang="en-GB" b="1" dirty="0">
                <a:latin typeface="Symbol" pitchFamily="18" charset="2"/>
              </a:rPr>
              <a:t> </a:t>
            </a:r>
            <a:r>
              <a:rPr lang="en-GB" b="1" dirty="0" smtClean="0"/>
              <a:t>SWEB320</a:t>
            </a:r>
            <a:r>
              <a:rPr lang="en-GB" dirty="0" smtClean="0">
                <a:sym typeface="Symbol" pitchFamily="18" charset="2"/>
              </a:rPr>
              <a:t>}</a:t>
            </a:r>
            <a:endParaRPr lang="en-GB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72737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E126-4EF0-4961-9203-CC00A6633A4C}" type="slidenum">
              <a:rPr lang="ar-SA" altLang="en-US"/>
              <a:pPr/>
              <a:t>15</a:t>
            </a:fld>
            <a:endParaRPr lang="en-US" alt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DeleteNameOK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68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DeleteNameOK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  <a:r>
              <a:rPr lang="en-US" sz="2000" dirty="0">
                <a:sym typeface="Symbol" pitchFamily="18" charset="2"/>
              </a:rPr>
              <a:t></a:t>
            </a:r>
            <a:r>
              <a:rPr lang="en-US" sz="20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	: 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staff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dir’ = </a:t>
            </a:r>
            <a:r>
              <a:rPr lang="en-US" sz="2000" dirty="0"/>
              <a:t>?????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sym typeface="Zed" pitchFamily="2" charset="2"/>
              </a:rPr>
              <a:t></a:t>
            </a:r>
            <a:r>
              <a:rPr lang="en-US" sz="2000" b="1" dirty="0"/>
              <a:t> </a:t>
            </a:r>
            <a:r>
              <a:rPr lang="en-US" sz="1600" dirty="0"/>
              <a:t>means the </a:t>
            </a:r>
            <a:r>
              <a:rPr lang="en-US" sz="1600" dirty="0" err="1"/>
              <a:t>tuples</a:t>
            </a:r>
            <a:r>
              <a:rPr lang="en-US" sz="1600" dirty="0"/>
              <a:t> whose first element is “name?” will not appear in dir’.</a:t>
            </a:r>
            <a:endParaRPr lang="en-US" sz="1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33600"/>
            <a:ext cx="6767512" cy="3671888"/>
            <a:chOff x="1152" y="1632"/>
            <a:chExt cx="3456" cy="1872"/>
          </a:xfrm>
        </p:grpSpPr>
        <p:sp>
          <p:nvSpPr>
            <p:cNvPr id="506885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6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7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8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9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5842114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C7E126-4EF0-4961-9203-CC00A6633A4C}" type="slidenum">
              <a:rPr lang="ar-SA" altLang="en-US"/>
              <a:pPr/>
              <a:t>16</a:t>
            </a:fld>
            <a:endParaRPr lang="en-US" altLang="en-US"/>
          </a:p>
        </p:txBody>
      </p:sp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DeleteNameOK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06883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682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DeleteNameOK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  <a:r>
              <a:rPr lang="en-US" sz="2000" dirty="0">
                <a:sym typeface="Symbol" pitchFamily="18" charset="2"/>
              </a:rPr>
              <a:t></a:t>
            </a:r>
            <a:r>
              <a:rPr lang="en-US" sz="20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	: 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staff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dir’ = {name?}  </a:t>
            </a:r>
            <a:r>
              <a:rPr lang="en-US" sz="2000" dirty="0">
                <a:sym typeface="Zed" pitchFamily="2" charset="2"/>
              </a:rPr>
              <a:t> </a:t>
            </a:r>
            <a:r>
              <a:rPr lang="en-US" sz="2000" dirty="0"/>
              <a:t>dir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sym typeface="Zed" pitchFamily="2" charset="2"/>
              </a:rPr>
              <a:t></a:t>
            </a:r>
            <a:r>
              <a:rPr lang="en-US" sz="2000" b="1" dirty="0"/>
              <a:t> </a:t>
            </a:r>
            <a:r>
              <a:rPr lang="en-US" sz="1600" dirty="0"/>
              <a:t>means the </a:t>
            </a:r>
            <a:r>
              <a:rPr lang="en-US" sz="1600" dirty="0" err="1"/>
              <a:t>tuples</a:t>
            </a:r>
            <a:r>
              <a:rPr lang="en-US" sz="1600" dirty="0"/>
              <a:t> whose first element is “name?” will not appear in dir’.</a:t>
            </a:r>
            <a:endParaRPr lang="en-US" sz="1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33600"/>
            <a:ext cx="6767512" cy="3671888"/>
            <a:chOff x="1152" y="1632"/>
            <a:chExt cx="3456" cy="1872"/>
          </a:xfrm>
        </p:grpSpPr>
        <p:sp>
          <p:nvSpPr>
            <p:cNvPr id="506885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6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7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8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6889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2157853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6AD7-262A-4785-8A89-EC321A0D0AB3}" type="slidenum">
              <a:rPr lang="ar-SA" altLang="en-US"/>
              <a:pPr/>
              <a:t>17</a:t>
            </a:fld>
            <a:endParaRPr lang="en-US" alt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DeleteNumOK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08931" name="Rectangle 3"/>
          <p:cNvSpPr>
            <a:spLocks noChangeArrowheads="1"/>
          </p:cNvSpPr>
          <p:nvPr/>
        </p:nvSpPr>
        <p:spPr bwMode="auto">
          <a:xfrm>
            <a:off x="1071564" y="1771650"/>
            <a:ext cx="8264525" cy="45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DeleteNumOK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  <a:r>
              <a:rPr lang="en-US" sz="2000" dirty="0">
                <a:sym typeface="Symbol" pitchFamily="18" charset="2"/>
              </a:rPr>
              <a:t></a:t>
            </a:r>
            <a:r>
              <a:rPr lang="en-US" sz="20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	: PHONE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ran dir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dir’ = </a:t>
            </a:r>
            <a:r>
              <a:rPr lang="en-US" sz="2000" dirty="0"/>
              <a:t>?????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sym typeface="Zed" pitchFamily="2" charset="2"/>
              </a:rPr>
              <a:t></a:t>
            </a:r>
            <a:r>
              <a:rPr lang="en-US" sz="1600" dirty="0"/>
              <a:t> means the </a:t>
            </a:r>
            <a:r>
              <a:rPr lang="en-US" sz="1600" dirty="0" err="1"/>
              <a:t>tuples</a:t>
            </a:r>
            <a:r>
              <a:rPr lang="en-US" sz="1600" dirty="0"/>
              <a:t> whose second element is “num?” will not appear in dir’.</a:t>
            </a:r>
            <a:endParaRPr lang="en-US" sz="1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33600"/>
            <a:ext cx="6767512" cy="3671888"/>
            <a:chOff x="1152" y="1632"/>
            <a:chExt cx="3456" cy="1872"/>
          </a:xfrm>
        </p:grpSpPr>
        <p:sp>
          <p:nvSpPr>
            <p:cNvPr id="508933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4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5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6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7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8613510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C6AD7-262A-4785-8A89-EC321A0D0AB3}" type="slidenum">
              <a:rPr lang="ar-SA" altLang="en-US"/>
              <a:pPr/>
              <a:t>18</a:t>
            </a:fld>
            <a:endParaRPr lang="en-US" altLang="en-US"/>
          </a:p>
        </p:txBody>
      </p:sp>
      <p:sp>
        <p:nvSpPr>
          <p:cNvPr id="5089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DeleteNumOK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08931" name="Rectangle 3"/>
          <p:cNvSpPr>
            <a:spLocks noChangeArrowheads="1"/>
          </p:cNvSpPr>
          <p:nvPr/>
        </p:nvSpPr>
        <p:spPr bwMode="auto">
          <a:xfrm>
            <a:off x="1071564" y="1771650"/>
            <a:ext cx="8264525" cy="4565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DeleteNumOK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  <a:r>
              <a:rPr lang="en-US" sz="2000" dirty="0">
                <a:sym typeface="Symbol" pitchFamily="18" charset="2"/>
              </a:rPr>
              <a:t></a:t>
            </a:r>
            <a:r>
              <a:rPr lang="en-US" sz="20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	: PHONE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ran dir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dir’ = dir  </a:t>
            </a:r>
            <a:r>
              <a:rPr lang="en-US" sz="2000" dirty="0">
                <a:sym typeface="Zed" pitchFamily="2" charset="2"/>
              </a:rPr>
              <a:t> </a:t>
            </a:r>
            <a:r>
              <a:rPr lang="en-US" sz="2000" dirty="0"/>
              <a:t>{num</a:t>
            </a:r>
            <a:r>
              <a:rPr lang="en-US" sz="2000" dirty="0"/>
              <a:t>?}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b="1" dirty="0">
                <a:sym typeface="Zed" pitchFamily="2" charset="2"/>
              </a:rPr>
              <a:t></a:t>
            </a:r>
            <a:r>
              <a:rPr lang="en-US" sz="1600" dirty="0"/>
              <a:t> means the </a:t>
            </a:r>
            <a:r>
              <a:rPr lang="en-US" sz="1600" dirty="0" err="1"/>
              <a:t>tuples</a:t>
            </a:r>
            <a:r>
              <a:rPr lang="en-US" sz="1600" dirty="0"/>
              <a:t> whose second element is “num?” will not appear in dir’.</a:t>
            </a:r>
            <a:endParaRPr lang="en-US" sz="16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33600"/>
            <a:ext cx="6767512" cy="3671888"/>
            <a:chOff x="1152" y="1632"/>
            <a:chExt cx="3456" cy="1872"/>
          </a:xfrm>
        </p:grpSpPr>
        <p:sp>
          <p:nvSpPr>
            <p:cNvPr id="508933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4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5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6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8937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340833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AAE4EE-ECE0-4D45-966C-AEE47ED6B97C}" type="slidenum">
              <a:rPr lang="ar-SA" altLang="en-US"/>
              <a:pPr/>
              <a:t>19</a:t>
            </a:fld>
            <a:endParaRPr lang="en-US" altLang="en-US"/>
          </a:p>
        </p:txBody>
      </p:sp>
      <p:sp>
        <p:nvSpPr>
          <p:cNvPr id="51097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ListNumOK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10979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ListNumOK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</a:t>
            </a: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</a:t>
            </a:r>
            <a:r>
              <a:rPr lang="en-US" sz="2000" dirty="0"/>
              <a:t> </a:t>
            </a:r>
            <a:r>
              <a:rPr lang="en-US" sz="2000" dirty="0"/>
              <a:t>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	: 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phones!	: P PHONE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staff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phones! = {n: PHONE | (name? </a:t>
            </a:r>
            <a:r>
              <a:rPr lang="en-US" sz="2000" dirty="0"/>
              <a:t>↦ </a:t>
            </a:r>
            <a:r>
              <a:rPr lang="en-US" sz="2000" dirty="0"/>
              <a:t>n)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dir}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33600"/>
            <a:ext cx="6767512" cy="3671888"/>
            <a:chOff x="1152" y="1632"/>
            <a:chExt cx="3456" cy="1872"/>
          </a:xfrm>
        </p:grpSpPr>
        <p:sp>
          <p:nvSpPr>
            <p:cNvPr id="510981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0982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0983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0984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0985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074571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C56B1-C9BB-4344-BB5D-EAF71AEBEFA6}" type="slidenum">
              <a:rPr lang="ar-SA" altLang="en-US"/>
              <a:pPr/>
              <a:t>2</a:t>
            </a:fld>
            <a:endParaRPr lang="en-US" altLang="en-US"/>
          </a:p>
        </p:txBody>
      </p:sp>
      <p:sp>
        <p:nvSpPr>
          <p:cNvPr id="472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Sections of a Z </a:t>
            </a:r>
            <a:r>
              <a:rPr lang="en-US" altLang="en-US" dirty="0" smtClean="0"/>
              <a:t>document</a:t>
            </a:r>
            <a:endParaRPr lang="en-US" altLang="en-US" dirty="0"/>
          </a:p>
        </p:txBody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</a:t>
            </a:r>
            <a:r>
              <a:rPr lang="en-US" altLang="en-US" dirty="0" smtClean="0"/>
              <a:t>ntroduction</a:t>
            </a:r>
            <a:endParaRPr lang="en-US" altLang="en-US" dirty="0"/>
          </a:p>
          <a:p>
            <a:r>
              <a:rPr lang="en-US" altLang="en-US" dirty="0" smtClean="0"/>
              <a:t>Types </a:t>
            </a:r>
            <a:r>
              <a:rPr lang="en-US" altLang="en-US" dirty="0"/>
              <a:t>used in the specification</a:t>
            </a:r>
          </a:p>
          <a:p>
            <a:r>
              <a:rPr lang="en-US" altLang="en-US" dirty="0" smtClean="0"/>
              <a:t>State </a:t>
            </a:r>
            <a:r>
              <a:rPr lang="en-US" altLang="en-US" dirty="0"/>
              <a:t>and its invariant properties</a:t>
            </a:r>
          </a:p>
          <a:p>
            <a:r>
              <a:rPr lang="en-US" altLang="en-US" dirty="0" smtClean="0"/>
              <a:t>Initial </a:t>
            </a:r>
            <a:r>
              <a:rPr lang="en-US" altLang="en-US" dirty="0"/>
              <a:t>state</a:t>
            </a:r>
          </a:p>
          <a:p>
            <a:r>
              <a:rPr lang="en-US" altLang="en-US" dirty="0" smtClean="0"/>
              <a:t>Operations </a:t>
            </a:r>
            <a:r>
              <a:rPr lang="en-US" altLang="en-US" dirty="0"/>
              <a:t>and enquiries</a:t>
            </a:r>
          </a:p>
          <a:p>
            <a:r>
              <a:rPr lang="en-US" altLang="en-US" dirty="0" smtClean="0"/>
              <a:t>Error </a:t>
            </a:r>
            <a:r>
              <a:rPr lang="en-US" altLang="en-US" dirty="0"/>
              <a:t>handling</a:t>
            </a:r>
          </a:p>
          <a:p>
            <a:r>
              <a:rPr lang="en-US" altLang="en-US" dirty="0" smtClean="0"/>
              <a:t>Final </a:t>
            </a:r>
            <a:r>
              <a:rPr lang="en-US" altLang="en-US" dirty="0"/>
              <a:t>versions of operations and enquiries</a:t>
            </a:r>
          </a:p>
        </p:txBody>
      </p:sp>
    </p:spTree>
    <p:extLst>
      <p:ext uri="{BB962C8B-B14F-4D97-AF65-F5344CB8AC3E}">
        <p14:creationId xmlns:p14="http://schemas.microsoft.com/office/powerpoint/2010/main" val="281926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434BA4-E768-4058-A9C7-D2CC34A5BBFA}" type="slidenum">
              <a:rPr lang="ar-SA" altLang="en-US"/>
              <a:pPr/>
              <a:t>20</a:t>
            </a:fld>
            <a:endParaRPr lang="en-US" altLang="en-US"/>
          </a:p>
        </p:txBody>
      </p:sp>
      <p:sp>
        <p:nvSpPr>
          <p:cNvPr id="5130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ListNamesOK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13027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ListNameOK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</a:t>
            </a:r>
            <a:r>
              <a:rPr lang="en-US" sz="2000" dirty="0">
                <a:sym typeface="Symbol" pitchFamily="18" charset="2"/>
              </a:rPr>
              <a:t></a:t>
            </a:r>
            <a:r>
              <a:rPr lang="en-US" sz="20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		: PHONE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names!	: P 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rang dir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names! = {n: PERSON | (n </a:t>
            </a:r>
            <a:r>
              <a:rPr lang="en-US" sz="2000" dirty="0"/>
              <a:t>↦ </a:t>
            </a:r>
            <a:r>
              <a:rPr lang="en-US" sz="2000" dirty="0"/>
              <a:t>num?)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/>
              <a:t>dir}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156863" y="2119032"/>
            <a:ext cx="6767512" cy="3671888"/>
            <a:chOff x="1152" y="1632"/>
            <a:chExt cx="3456" cy="1872"/>
          </a:xfrm>
        </p:grpSpPr>
        <p:sp>
          <p:nvSpPr>
            <p:cNvPr id="513029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30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31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32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13033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4515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56CD9B-0107-4D6B-A35D-D0266655A3B1}" type="slidenum">
              <a:rPr lang="ar-SA" altLang="en-US"/>
              <a:pPr/>
              <a:t>21</a:t>
            </a:fld>
            <a:endParaRPr lang="en-US" altLang="en-US"/>
          </a:p>
        </p:txBody>
      </p:sp>
      <p:sp>
        <p:nvSpPr>
          <p:cNvPr id="5007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</a:t>
            </a:r>
            <a:r>
              <a:rPr lang="en-US" sz="3800" b="1" dirty="0"/>
              <a:t>Error Handling</a:t>
            </a:r>
            <a:r>
              <a:rPr lang="en-US" sz="3800" dirty="0"/>
              <a:t/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500739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		  </a:t>
            </a:r>
            <a:r>
              <a:rPr lang="en-US" sz="2000" dirty="0" err="1"/>
              <a:t>AddItemError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  <a:r>
              <a:rPr lang="en-US" sz="2000" dirty="0">
                <a:sym typeface="Symbol" pitchFamily="18" charset="2"/>
              </a:rPr>
              <a:t></a:t>
            </a:r>
            <a:r>
              <a:rPr lang="en-US" sz="2000" dirty="0"/>
              <a:t> </a:t>
            </a:r>
            <a:r>
              <a:rPr lang="en-US" sz="2000" dirty="0" err="1"/>
              <a:t>UAEUSystem</a:t>
            </a:r>
            <a:r>
              <a:rPr lang="en-US" sz="2000" dirty="0"/>
              <a:t>					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	: 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        	: PHONE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reply!	: RESPONSE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(name? </a:t>
            </a:r>
            <a:r>
              <a:rPr lang="en-US" sz="2000" dirty="0"/>
              <a:t>↦ </a:t>
            </a:r>
            <a:r>
              <a:rPr lang="en-US" sz="2000" dirty="0"/>
              <a:t>num?)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 </a:t>
            </a:r>
            <a:r>
              <a:rPr lang="en-US" sz="2000" dirty="0"/>
              <a:t>dir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reply! = </a:t>
            </a:r>
            <a:r>
              <a:rPr lang="en-US" sz="2000" dirty="0" err="1"/>
              <a:t>alreadyKnown</a:t>
            </a:r>
            <a:r>
              <a:rPr lang="en-US" sz="2000" dirty="0"/>
              <a:t> </a:t>
            </a:r>
            <a:endParaRPr lang="en-US" sz="2000" dirty="0"/>
          </a:p>
          <a:p>
            <a:pPr marL="609530" indent="-609530" algn="just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16013" y="2133600"/>
            <a:ext cx="6767512" cy="3311525"/>
            <a:chOff x="703" y="1344"/>
            <a:chExt cx="4263" cy="2086"/>
          </a:xfrm>
        </p:grpSpPr>
        <p:sp>
          <p:nvSpPr>
            <p:cNvPr id="500741" name="Line 5"/>
            <p:cNvSpPr>
              <a:spLocks noChangeShapeType="1"/>
            </p:cNvSpPr>
            <p:nvPr/>
          </p:nvSpPr>
          <p:spPr bwMode="auto">
            <a:xfrm>
              <a:off x="703" y="1344"/>
              <a:ext cx="53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0742" name="Line 6"/>
            <p:cNvSpPr>
              <a:spLocks noChangeShapeType="1"/>
            </p:cNvSpPr>
            <p:nvPr/>
          </p:nvSpPr>
          <p:spPr bwMode="auto">
            <a:xfrm>
              <a:off x="703" y="1344"/>
              <a:ext cx="0" cy="208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0743" name="Line 7"/>
            <p:cNvSpPr>
              <a:spLocks noChangeShapeType="1"/>
            </p:cNvSpPr>
            <p:nvPr/>
          </p:nvSpPr>
          <p:spPr bwMode="auto">
            <a:xfrm>
              <a:off x="2653" y="1344"/>
              <a:ext cx="225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0744" name="Line 8"/>
            <p:cNvSpPr>
              <a:spLocks noChangeShapeType="1"/>
            </p:cNvSpPr>
            <p:nvPr/>
          </p:nvSpPr>
          <p:spPr bwMode="auto">
            <a:xfrm>
              <a:off x="703" y="2281"/>
              <a:ext cx="4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500745" name="Line 9"/>
            <p:cNvSpPr>
              <a:spLocks noChangeShapeType="1"/>
            </p:cNvSpPr>
            <p:nvPr/>
          </p:nvSpPr>
          <p:spPr bwMode="auto">
            <a:xfrm>
              <a:off x="703" y="3430"/>
              <a:ext cx="42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563414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2B98A2-542A-4E99-9754-C6EA331C2725}" type="slidenum">
              <a:rPr lang="ar-SA" altLang="en-US"/>
              <a:pPr/>
              <a:t>22</a:t>
            </a:fld>
            <a:endParaRPr lang="en-US" altLang="en-US"/>
          </a:p>
        </p:txBody>
      </p:sp>
      <p:sp>
        <p:nvSpPr>
          <p:cNvPr id="50483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6. </a:t>
            </a:r>
            <a:r>
              <a:rPr lang="en-US" sz="3800" b="1" dirty="0"/>
              <a:t>Final Versions of Operations and Enquiries</a:t>
            </a:r>
          </a:p>
        </p:txBody>
      </p:sp>
      <p:sp>
        <p:nvSpPr>
          <p:cNvPr id="504835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	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The final versions of operations can be specified, in a linear form, as follows: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 err="1"/>
              <a:t>AddItem</a:t>
            </a:r>
            <a:r>
              <a:rPr lang="en-US" sz="2000" dirty="0"/>
              <a:t> </a:t>
            </a:r>
            <a:r>
              <a:rPr lang="en-US" sz="3200" dirty="0"/>
              <a:t>≡</a:t>
            </a:r>
            <a:r>
              <a:rPr lang="en-US" sz="3000" dirty="0"/>
              <a:t> </a:t>
            </a:r>
            <a:r>
              <a:rPr lang="en-US" sz="2000" dirty="0"/>
              <a:t> </a:t>
            </a:r>
            <a:r>
              <a:rPr lang="en-US" sz="2000" dirty="0" err="1"/>
              <a:t>AddItemOK</a:t>
            </a:r>
            <a:r>
              <a:rPr lang="en-US" sz="2000" dirty="0"/>
              <a:t>  v    </a:t>
            </a:r>
            <a:r>
              <a:rPr lang="en-US" sz="2000" dirty="0" err="1"/>
              <a:t>AddItemError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729146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4B8DF-F467-402F-A3B8-7EA92B62B0B5}" type="slidenum">
              <a:rPr lang="ar-SA" altLang="en-US"/>
              <a:pPr/>
              <a:t>23</a:t>
            </a:fld>
            <a:endParaRPr lang="en-US" altLang="en-US"/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50631" y="404813"/>
            <a:ext cx="7772400" cy="685800"/>
          </a:xfrm>
        </p:spPr>
        <p:txBody>
          <a:bodyPr/>
          <a:lstStyle/>
          <a:p>
            <a:r>
              <a:rPr lang="en-GB"/>
              <a:t>Modification of functions</a:t>
            </a:r>
          </a:p>
        </p:txBody>
      </p:sp>
      <p:sp>
        <p:nvSpPr>
          <p:cNvPr id="404483" name="Text Box 3"/>
          <p:cNvSpPr txBox="1">
            <a:spLocks noChangeArrowheads="1"/>
          </p:cNvSpPr>
          <p:nvPr/>
        </p:nvSpPr>
        <p:spPr bwMode="auto">
          <a:xfrm>
            <a:off x="650631" y="1196975"/>
            <a:ext cx="7779728" cy="55621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1" tIns="43636" rIns="87271" bIns="43636">
            <a:spAutoFit/>
          </a:bodyPr>
          <a:lstStyle/>
          <a:p>
            <a:pPr>
              <a:spcBef>
                <a:spcPct val="20000"/>
              </a:spcBef>
            </a:pPr>
            <a:r>
              <a:rPr lang="en-GB" sz="2300" dirty="0"/>
              <a:t>Consider the following function: </a:t>
            </a:r>
          </a:p>
          <a:p>
            <a:pPr>
              <a:spcBef>
                <a:spcPct val="20000"/>
              </a:spcBef>
            </a:pPr>
            <a:r>
              <a:rPr lang="en-GB" sz="2300" dirty="0"/>
              <a:t/>
            </a:r>
            <a:br>
              <a:rPr lang="en-GB" sz="2300" dirty="0"/>
            </a:br>
            <a:r>
              <a:rPr lang="en-GB" sz="2300" dirty="0"/>
              <a:t>    </a:t>
            </a:r>
            <a:r>
              <a:rPr lang="en-GB" sz="2300" i="1" dirty="0" err="1"/>
              <a:t>studentproject</a:t>
            </a:r>
            <a:r>
              <a:rPr lang="en-GB" sz="2300" dirty="0"/>
              <a:t>: PERSON </a:t>
            </a:r>
            <a:r>
              <a:rPr lang="en-GB" sz="2300" dirty="0">
                <a:sym typeface="Zed" pitchFamily="2" charset="2"/>
              </a:rPr>
              <a:t> PROJECT</a:t>
            </a:r>
            <a:endParaRPr lang="en-GB" sz="2300" dirty="0"/>
          </a:p>
          <a:p>
            <a:pPr>
              <a:spcBef>
                <a:spcPct val="20000"/>
              </a:spcBef>
            </a:pPr>
            <a:r>
              <a:rPr lang="en-GB" sz="2300" dirty="0"/>
              <a:t>    </a:t>
            </a:r>
            <a:r>
              <a:rPr lang="en-GB" sz="2300" i="1" dirty="0" err="1"/>
              <a:t>studentproject</a:t>
            </a:r>
            <a:r>
              <a:rPr lang="en-GB" sz="2300" dirty="0"/>
              <a:t> = { </a:t>
            </a:r>
            <a:r>
              <a:rPr lang="en-GB" sz="2300" dirty="0" err="1"/>
              <a:t>Noura</a:t>
            </a:r>
            <a:r>
              <a:rPr lang="en-GB" sz="2300" dirty="0"/>
              <a:t>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/>
              <a:t> </a:t>
            </a:r>
            <a:r>
              <a:rPr lang="en-GB" sz="2300" dirty="0" err="1"/>
              <a:t>projectA</a:t>
            </a:r>
            <a:r>
              <a:rPr lang="en-GB" sz="2300" dirty="0"/>
              <a:t>,</a:t>
            </a:r>
          </a:p>
          <a:p>
            <a:pPr>
              <a:spcBef>
                <a:spcPct val="20000"/>
              </a:spcBef>
            </a:pPr>
            <a:r>
              <a:rPr lang="en-GB" sz="2300" dirty="0"/>
              <a:t>                                </a:t>
            </a:r>
            <a:r>
              <a:rPr lang="en-GB" sz="2300" dirty="0">
                <a:sym typeface="Symbol" pitchFamily="18" charset="2"/>
              </a:rPr>
              <a:t>Aisha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/>
              <a:t> </a:t>
            </a:r>
            <a:r>
              <a:rPr lang="en-GB" sz="2300" dirty="0" err="1">
                <a:sym typeface="Symbol" pitchFamily="18" charset="2"/>
              </a:rPr>
              <a:t>projectB</a:t>
            </a:r>
            <a:r>
              <a:rPr lang="en-GB" sz="2300" dirty="0"/>
              <a:t> </a:t>
            </a:r>
            <a:r>
              <a:rPr lang="en-GB" sz="2300" dirty="0"/>
              <a:t>}</a:t>
            </a:r>
            <a:endParaRPr lang="en-GB" sz="2300" dirty="0"/>
          </a:p>
          <a:p>
            <a:pPr>
              <a:spcBef>
                <a:spcPct val="20000"/>
              </a:spcBef>
            </a:pPr>
            <a:r>
              <a:rPr lang="en-GB" sz="2300" dirty="0"/>
              <a:t>If </a:t>
            </a:r>
            <a:r>
              <a:rPr lang="en-GB" sz="2300" dirty="0" err="1"/>
              <a:t>Noura</a:t>
            </a:r>
            <a:r>
              <a:rPr lang="en-GB" sz="2300" dirty="0"/>
              <a:t> has changed a project, we </a:t>
            </a:r>
            <a:r>
              <a:rPr lang="en-GB" sz="2300" dirty="0"/>
              <a:t>should </a:t>
            </a:r>
            <a:r>
              <a:rPr lang="en-GB" sz="2300" dirty="0"/>
              <a:t>change our function. How? </a:t>
            </a:r>
            <a:r>
              <a:rPr lang="en-GB" sz="2300" dirty="0"/>
              <a:t>We can use </a:t>
            </a:r>
            <a:r>
              <a:rPr lang="en-GB" sz="2300" dirty="0"/>
              <a:t>Union:</a:t>
            </a:r>
          </a:p>
          <a:p>
            <a:pPr>
              <a:spcBef>
                <a:spcPct val="20000"/>
              </a:spcBef>
            </a:pPr>
            <a:r>
              <a:rPr lang="en-GB" sz="2300" i="1" dirty="0"/>
              <a:t>    </a:t>
            </a:r>
            <a:r>
              <a:rPr lang="en-GB" sz="2300" i="1" dirty="0" err="1"/>
              <a:t>studentproject</a:t>
            </a:r>
            <a:r>
              <a:rPr lang="en-GB" sz="2300" dirty="0"/>
              <a:t>’ = </a:t>
            </a:r>
            <a:endParaRPr lang="en-GB" sz="2300" dirty="0"/>
          </a:p>
          <a:p>
            <a:pPr>
              <a:spcBef>
                <a:spcPct val="20000"/>
              </a:spcBef>
            </a:pPr>
            <a:r>
              <a:rPr lang="en-GB" sz="2300" i="1" dirty="0"/>
              <a:t>           </a:t>
            </a:r>
            <a:r>
              <a:rPr lang="en-GB" sz="2300" i="1" dirty="0" err="1"/>
              <a:t>studentproject</a:t>
            </a:r>
            <a:r>
              <a:rPr lang="en-GB" sz="2300" dirty="0"/>
              <a:t> </a:t>
            </a:r>
            <a:r>
              <a:rPr lang="en-GB" sz="2300" dirty="0">
                <a:sym typeface="Symbol" pitchFamily="18" charset="2"/>
              </a:rPr>
              <a:t> { </a:t>
            </a:r>
            <a:r>
              <a:rPr lang="en-GB" sz="2300" dirty="0" err="1"/>
              <a:t>Noura</a:t>
            </a:r>
            <a:r>
              <a:rPr lang="en-GB" sz="2300" dirty="0"/>
              <a:t>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>
                <a:sym typeface="Symbol" pitchFamily="18" charset="2"/>
              </a:rPr>
              <a:t> </a:t>
            </a:r>
            <a:r>
              <a:rPr lang="en-GB" sz="2300" dirty="0" err="1">
                <a:sym typeface="Symbol" pitchFamily="18" charset="2"/>
              </a:rPr>
              <a:t>newProject</a:t>
            </a:r>
            <a:r>
              <a:rPr lang="en-GB" sz="2300" dirty="0">
                <a:sym typeface="Symbol" pitchFamily="18" charset="2"/>
              </a:rPr>
              <a:t> }</a:t>
            </a:r>
          </a:p>
          <a:p>
            <a:pPr>
              <a:spcBef>
                <a:spcPct val="20000"/>
              </a:spcBef>
            </a:pPr>
            <a:r>
              <a:rPr lang="en-GB" sz="2300" dirty="0">
                <a:sym typeface="Symbol" pitchFamily="18" charset="2"/>
              </a:rPr>
              <a:t>But this produces a relation, not a function:</a:t>
            </a:r>
          </a:p>
          <a:p>
            <a:pPr>
              <a:spcBef>
                <a:spcPct val="20000"/>
              </a:spcBef>
            </a:pPr>
            <a:r>
              <a:rPr lang="en-GB" sz="2300" i="1" dirty="0"/>
              <a:t>    </a:t>
            </a:r>
            <a:r>
              <a:rPr lang="en-GB" sz="2300" i="1" dirty="0" err="1"/>
              <a:t>studentproject</a:t>
            </a:r>
            <a:r>
              <a:rPr lang="en-GB" sz="2300" dirty="0">
                <a:sym typeface="Symbol" pitchFamily="18" charset="2"/>
              </a:rPr>
              <a:t>’ = </a:t>
            </a:r>
            <a:r>
              <a:rPr lang="en-GB" sz="2300" dirty="0"/>
              <a:t>{</a:t>
            </a:r>
            <a:r>
              <a:rPr lang="en-GB" sz="2300" dirty="0" err="1">
                <a:latin typeface="Times New Roman" pitchFamily="18" charset="0"/>
              </a:rPr>
              <a:t>Noura</a:t>
            </a:r>
            <a:r>
              <a:rPr lang="en-GB" sz="2300" dirty="0">
                <a:latin typeface="Times New Roman" pitchFamily="18" charset="0"/>
              </a:rPr>
              <a:t>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/>
              <a:t> </a:t>
            </a:r>
            <a:r>
              <a:rPr lang="en-GB" sz="2300" dirty="0" err="1"/>
              <a:t>projectA</a:t>
            </a:r>
            <a:r>
              <a:rPr lang="en-GB" sz="2300" dirty="0"/>
              <a:t>, </a:t>
            </a:r>
            <a:endParaRPr lang="en-GB" sz="2300" dirty="0"/>
          </a:p>
          <a:p>
            <a:pPr>
              <a:spcBef>
                <a:spcPct val="20000"/>
              </a:spcBef>
            </a:pPr>
            <a:r>
              <a:rPr lang="en-GB" sz="2300" dirty="0">
                <a:sym typeface="Symbol" pitchFamily="18" charset="2"/>
              </a:rPr>
              <a:t>                                Aisha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/>
              <a:t> </a:t>
            </a:r>
            <a:r>
              <a:rPr lang="en-GB" sz="2300" dirty="0" err="1">
                <a:sym typeface="Symbol" pitchFamily="18" charset="2"/>
              </a:rPr>
              <a:t>projectB</a:t>
            </a:r>
            <a:r>
              <a:rPr lang="en-GB" sz="2300" dirty="0"/>
              <a:t> , </a:t>
            </a:r>
            <a:br>
              <a:rPr lang="en-GB" sz="2300" dirty="0"/>
            </a:br>
            <a:r>
              <a:rPr lang="en-GB" sz="2300" dirty="0"/>
              <a:t>			</a:t>
            </a:r>
            <a:r>
              <a:rPr lang="en-GB" sz="2300" dirty="0"/>
              <a:t>     </a:t>
            </a:r>
            <a:r>
              <a:rPr lang="en-GB" sz="2300" dirty="0" err="1">
                <a:latin typeface="Times New Roman" pitchFamily="18" charset="0"/>
              </a:rPr>
              <a:t>Noura</a:t>
            </a:r>
            <a:r>
              <a:rPr lang="en-GB" sz="2300" dirty="0">
                <a:latin typeface="Times New Roman" pitchFamily="18" charset="0"/>
              </a:rPr>
              <a:t>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>
                <a:sym typeface="Symbol" pitchFamily="18" charset="2"/>
              </a:rPr>
              <a:t> </a:t>
            </a:r>
            <a:r>
              <a:rPr lang="en-GB" sz="2300" dirty="0" err="1">
                <a:sym typeface="Symbol" pitchFamily="18" charset="2"/>
              </a:rPr>
              <a:t>newProject</a:t>
            </a:r>
            <a:r>
              <a:rPr lang="en-GB" sz="2300" dirty="0">
                <a:sym typeface="Symbol" pitchFamily="18" charset="2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268281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E67FA-43F7-4AF8-A968-76BBC9BE280B}" type="slidenum">
              <a:rPr lang="ar-SA" altLang="en-US"/>
              <a:pPr/>
              <a:t>24</a:t>
            </a:fld>
            <a:endParaRPr lang="en-US" altLang="en-US"/>
          </a:p>
        </p:txBody>
      </p:sp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15867" y="304800"/>
            <a:ext cx="8075734" cy="685800"/>
          </a:xfrm>
        </p:spPr>
        <p:txBody>
          <a:bodyPr/>
          <a:lstStyle/>
          <a:p>
            <a:r>
              <a:rPr lang="en-GB"/>
              <a:t>Modification of functions (continued)</a:t>
            </a:r>
          </a:p>
        </p:txBody>
      </p:sp>
      <p:sp>
        <p:nvSpPr>
          <p:cNvPr id="406531" name="Text Box 3"/>
          <p:cNvSpPr txBox="1">
            <a:spLocks noChangeArrowheads="1"/>
          </p:cNvSpPr>
          <p:nvPr/>
        </p:nvSpPr>
        <p:spPr bwMode="auto">
          <a:xfrm>
            <a:off x="381001" y="1447801"/>
            <a:ext cx="701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7271" tIns="43636" rIns="87271" bIns="43636">
            <a:spAutoFit/>
          </a:bodyPr>
          <a:lstStyle/>
          <a:p>
            <a:pPr>
              <a:spcBef>
                <a:spcPct val="50000"/>
              </a:spcBef>
            </a:pPr>
            <a:endParaRPr lang="en-US" sz="2300" dirty="0">
              <a:latin typeface="Times New Roman" pitchFamily="18" charset="0"/>
            </a:endParaRPr>
          </a:p>
        </p:txBody>
      </p:sp>
      <p:sp>
        <p:nvSpPr>
          <p:cNvPr id="406532" name="Text Box 4"/>
          <p:cNvSpPr txBox="1">
            <a:spLocks noChangeArrowheads="1"/>
          </p:cNvSpPr>
          <p:nvPr/>
        </p:nvSpPr>
        <p:spPr bwMode="auto">
          <a:xfrm>
            <a:off x="583223" y="1719054"/>
            <a:ext cx="7977554" cy="3766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87271" tIns="43636" rIns="87271" bIns="43636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300" dirty="0"/>
              <a:t>As a solution, Z provides the </a:t>
            </a:r>
            <a:r>
              <a:rPr lang="en-GB" sz="2300" u="sng" dirty="0"/>
              <a:t>function override</a:t>
            </a:r>
            <a:r>
              <a:rPr lang="en-GB" sz="2300" dirty="0"/>
              <a:t> operator </a:t>
            </a:r>
            <a:r>
              <a:rPr lang="en-GB" sz="3600" b="1" dirty="0">
                <a:sym typeface="Zed" pitchFamily="2" charset="2"/>
              </a:rPr>
              <a:t></a:t>
            </a:r>
          </a:p>
          <a:p>
            <a:pPr>
              <a:spcBef>
                <a:spcPct val="50000"/>
              </a:spcBef>
            </a:pPr>
            <a:r>
              <a:rPr lang="en-GB" sz="2300" dirty="0"/>
              <a:t>    </a:t>
            </a:r>
            <a:r>
              <a:rPr lang="en-GB" sz="2300" dirty="0" err="1"/>
              <a:t>studentproject</a:t>
            </a:r>
            <a:r>
              <a:rPr lang="en-GB" sz="2300" dirty="0"/>
              <a:t>’ </a:t>
            </a:r>
            <a:r>
              <a:rPr lang="en-GB" sz="2300" dirty="0"/>
              <a:t>=</a:t>
            </a:r>
          </a:p>
          <a:p>
            <a:pPr>
              <a:spcBef>
                <a:spcPct val="50000"/>
              </a:spcBef>
            </a:pPr>
            <a:r>
              <a:rPr lang="en-GB" sz="2300" dirty="0"/>
              <a:t>               </a:t>
            </a:r>
            <a:r>
              <a:rPr lang="en-GB" sz="2300" dirty="0" err="1"/>
              <a:t>studentproject</a:t>
            </a:r>
            <a:r>
              <a:rPr lang="en-GB" sz="2300" dirty="0"/>
              <a:t> </a:t>
            </a:r>
            <a:r>
              <a:rPr lang="en-GB" sz="2800" b="1" dirty="0">
                <a:sym typeface="Zed" pitchFamily="2" charset="2"/>
              </a:rPr>
              <a:t></a:t>
            </a:r>
            <a:r>
              <a:rPr lang="en-GB" sz="2300" dirty="0">
                <a:sym typeface="Zed" pitchFamily="2" charset="2"/>
              </a:rPr>
              <a:t> </a:t>
            </a:r>
            <a:r>
              <a:rPr lang="en-GB" sz="2300" dirty="0">
                <a:sym typeface="Symbol" pitchFamily="18" charset="2"/>
              </a:rPr>
              <a:t>{ </a:t>
            </a:r>
            <a:r>
              <a:rPr lang="en-GB" sz="2300" dirty="0" err="1"/>
              <a:t>Noura</a:t>
            </a:r>
            <a:r>
              <a:rPr lang="en-GB" sz="2300" dirty="0"/>
              <a:t> </a:t>
            </a:r>
            <a:r>
              <a:rPr lang="en-GB" sz="25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>
                <a:sym typeface="Symbol" pitchFamily="18" charset="2"/>
              </a:rPr>
              <a:t> </a:t>
            </a:r>
            <a:r>
              <a:rPr lang="en-GB" sz="2300" dirty="0" err="1">
                <a:sym typeface="Symbol" pitchFamily="18" charset="2"/>
              </a:rPr>
              <a:t>newProject</a:t>
            </a:r>
            <a:r>
              <a:rPr lang="en-GB" sz="2300" dirty="0">
                <a:sym typeface="Symbol" pitchFamily="18" charset="2"/>
              </a:rPr>
              <a:t> }</a:t>
            </a:r>
          </a:p>
          <a:p>
            <a:pPr>
              <a:spcBef>
                <a:spcPct val="50000"/>
              </a:spcBef>
            </a:pPr>
            <a:endParaRPr lang="en-GB" sz="2300" dirty="0">
              <a:sym typeface="Symbol" pitchFamily="18" charset="2"/>
            </a:endParaRPr>
          </a:p>
          <a:p>
            <a:pPr>
              <a:spcBef>
                <a:spcPct val="50000"/>
              </a:spcBef>
            </a:pPr>
            <a:r>
              <a:rPr lang="en-GB" sz="2300" dirty="0">
                <a:sym typeface="Symbol" pitchFamily="18" charset="2"/>
              </a:rPr>
              <a:t>So </a:t>
            </a:r>
            <a:r>
              <a:rPr lang="en-GB" sz="2300" dirty="0">
                <a:sym typeface="Symbol" pitchFamily="18" charset="2"/>
              </a:rPr>
              <a:t>the new </a:t>
            </a:r>
            <a:r>
              <a:rPr lang="en-GB" sz="2300" dirty="0" err="1">
                <a:sym typeface="Symbol" pitchFamily="18" charset="2"/>
              </a:rPr>
              <a:t>studentproject</a:t>
            </a:r>
            <a:r>
              <a:rPr lang="en-GB" sz="2300" dirty="0">
                <a:sym typeface="Symbol" pitchFamily="18" charset="2"/>
              </a:rPr>
              <a:t> set is:</a:t>
            </a:r>
          </a:p>
          <a:p>
            <a:pPr>
              <a:spcBef>
                <a:spcPct val="50000"/>
              </a:spcBef>
            </a:pPr>
            <a:r>
              <a:rPr lang="en-GB" sz="2300" dirty="0">
                <a:sym typeface="Symbol" pitchFamily="18" charset="2"/>
              </a:rPr>
              <a:t>		</a:t>
            </a:r>
            <a:r>
              <a:rPr lang="en-GB" sz="2300" dirty="0">
                <a:latin typeface="Times New Roman" pitchFamily="18" charset="0"/>
              </a:rPr>
              <a:t>{</a:t>
            </a:r>
            <a:r>
              <a:rPr lang="en-GB" sz="2300" dirty="0" err="1">
                <a:latin typeface="Times New Roman" pitchFamily="18" charset="0"/>
              </a:rPr>
              <a:t>Noura</a:t>
            </a:r>
            <a:r>
              <a:rPr lang="en-GB" sz="2300" dirty="0">
                <a:latin typeface="Times New Roman" pitchFamily="18" charset="0"/>
              </a:rPr>
              <a:t> </a:t>
            </a:r>
            <a:r>
              <a:rPr lang="en-GB" sz="23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GB" sz="2300" dirty="0" err="1">
                <a:latin typeface="Times New Roman" pitchFamily="18" charset="0"/>
                <a:sym typeface="Symbol" pitchFamily="18" charset="2"/>
              </a:rPr>
              <a:t>newProject</a:t>
            </a:r>
            <a:r>
              <a:rPr lang="en-GB" sz="2300" dirty="0">
                <a:latin typeface="Times New Roman" pitchFamily="18" charset="0"/>
                <a:sym typeface="Symbol" pitchFamily="18" charset="2"/>
              </a:rPr>
              <a:t> </a:t>
            </a:r>
            <a:r>
              <a:rPr lang="en-GB" sz="2300" dirty="0">
                <a:latin typeface="Times New Roman" pitchFamily="18" charset="0"/>
              </a:rPr>
              <a:t>, </a:t>
            </a:r>
            <a:r>
              <a:rPr lang="en-GB" sz="2300" dirty="0">
                <a:latin typeface="Times New Roman" pitchFamily="18" charset="0"/>
                <a:sym typeface="Symbol" pitchFamily="18" charset="2"/>
              </a:rPr>
              <a:t>Aisha</a:t>
            </a:r>
            <a:r>
              <a:rPr lang="en-GB" sz="2300" dirty="0">
                <a:latin typeface="Zed" pitchFamily="2" charset="2"/>
                <a:sym typeface="Symbol" pitchFamily="18" charset="2"/>
              </a:rPr>
              <a:t> </a:t>
            </a:r>
            <a:r>
              <a:rPr lang="en-GB" sz="2300" dirty="0">
                <a:latin typeface="Zed" pitchFamily="2" charset="2"/>
                <a:sym typeface="Zed" pitchFamily="2" charset="2"/>
              </a:rPr>
              <a:t>Œ</a:t>
            </a:r>
            <a:r>
              <a:rPr lang="en-GB" sz="2300" dirty="0">
                <a:latin typeface="Zed" pitchFamily="2" charset="2"/>
              </a:rPr>
              <a:t> </a:t>
            </a:r>
            <a:r>
              <a:rPr lang="en-GB" sz="2300" dirty="0" err="1">
                <a:latin typeface="Times New Roman" pitchFamily="18" charset="0"/>
                <a:sym typeface="Symbol" pitchFamily="18" charset="2"/>
              </a:rPr>
              <a:t>projectB</a:t>
            </a:r>
            <a:r>
              <a:rPr lang="en-GB" sz="2300" dirty="0">
                <a:latin typeface="Times New Roman" pitchFamily="18" charset="0"/>
              </a:rPr>
              <a:t> </a:t>
            </a:r>
            <a:r>
              <a:rPr lang="en-GB" sz="2300" dirty="0">
                <a:latin typeface="Times New Roman" pitchFamily="18" charset="0"/>
                <a:sym typeface="Symbol" pitchFamily="18" charset="2"/>
              </a:rPr>
              <a:t>}</a:t>
            </a:r>
          </a:p>
          <a:p>
            <a:pPr>
              <a:spcBef>
                <a:spcPct val="50000"/>
              </a:spcBef>
            </a:pPr>
            <a:endParaRPr lang="en-GB" sz="2300" baseline="-250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6107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8622-CDEB-4C87-A384-FDA2AB8A5683}" type="slidenum">
              <a:rPr lang="ar-SA" altLang="en-US"/>
              <a:pPr/>
              <a:t>25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1" y="152400"/>
            <a:ext cx="7772400" cy="685800"/>
          </a:xfrm>
        </p:spPr>
        <p:txBody>
          <a:bodyPr/>
          <a:lstStyle/>
          <a:p>
            <a:r>
              <a:rPr lang="en-GB"/>
              <a:t>Function override operator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498" y="1752601"/>
            <a:ext cx="8242789" cy="4730268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/>
              <a:t>Function override adds pairs from f</a:t>
            </a:r>
            <a:r>
              <a:rPr lang="en-GB" sz="2500" baseline="-25000" dirty="0">
                <a:sym typeface="Symbol" pitchFamily="18" charset="2"/>
              </a:rPr>
              <a:t>1</a:t>
            </a:r>
            <a:r>
              <a:rPr lang="en-GB" sz="2500" dirty="0"/>
              <a:t> to f</a:t>
            </a:r>
            <a:r>
              <a:rPr lang="en-GB" sz="2500" baseline="-25000" dirty="0">
                <a:sym typeface="Symbol" pitchFamily="18" charset="2"/>
              </a:rPr>
              <a:t>2 </a:t>
            </a:r>
            <a:r>
              <a:rPr lang="en-GB" sz="2500" dirty="0"/>
              <a:t>such that it: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sz="2500" dirty="0"/>
              <a:t>acts as a </a:t>
            </a:r>
            <a:r>
              <a:rPr lang="en-GB" sz="2500" b="1" dirty="0"/>
              <a:t>set union</a:t>
            </a:r>
            <a:r>
              <a:rPr lang="en-GB" sz="2500" dirty="0"/>
              <a:t> </a:t>
            </a:r>
            <a:r>
              <a:rPr lang="en-GB" sz="2500" dirty="0"/>
              <a:t>when </a:t>
            </a:r>
            <a:r>
              <a:rPr lang="en-GB" sz="2500" dirty="0"/>
              <a:t>no element of </a:t>
            </a:r>
            <a:r>
              <a:rPr lang="en-GB" sz="2500" dirty="0">
                <a:sym typeface="Symbol" pitchFamily="18" charset="2"/>
              </a:rPr>
              <a:t>f</a:t>
            </a:r>
            <a:r>
              <a:rPr lang="en-GB" sz="2500" baseline="-25000" dirty="0">
                <a:sym typeface="Symbol" pitchFamily="18" charset="2"/>
              </a:rPr>
              <a:t>2</a:t>
            </a:r>
            <a:r>
              <a:rPr lang="en-GB" sz="2500" dirty="0"/>
              <a:t> is mapped anywhere by f</a:t>
            </a:r>
            <a:r>
              <a:rPr lang="en-GB" sz="2500" baseline="-25000" dirty="0">
                <a:sym typeface="Symbol" pitchFamily="18" charset="2"/>
              </a:rPr>
              <a:t>1 </a:t>
            </a:r>
            <a:r>
              <a:rPr lang="en-GB" sz="2500" dirty="0"/>
              <a:t>	(</a:t>
            </a:r>
            <a:r>
              <a:rPr lang="en-GB" sz="2500" dirty="0" err="1"/>
              <a:t>dom</a:t>
            </a:r>
            <a:r>
              <a:rPr lang="en-GB" sz="2500" dirty="0"/>
              <a:t> </a:t>
            </a:r>
            <a:r>
              <a:rPr lang="en-GB" sz="2500" dirty="0">
                <a:sym typeface="Zed" pitchFamily="2" charset="2"/>
              </a:rPr>
              <a:t>f</a:t>
            </a:r>
            <a:r>
              <a:rPr lang="en-GB" sz="2500" baseline="-25000" dirty="0">
                <a:sym typeface="Symbol" pitchFamily="18" charset="2"/>
              </a:rPr>
              <a:t>1</a:t>
            </a:r>
            <a:r>
              <a:rPr lang="en-GB" sz="2500" dirty="0"/>
              <a:t> </a:t>
            </a:r>
            <a:r>
              <a:rPr lang="en-GB" sz="2500" dirty="0">
                <a:sym typeface="Symbol" pitchFamily="18" charset="2"/>
              </a:rPr>
              <a:t> </a:t>
            </a:r>
            <a:r>
              <a:rPr lang="en-GB" sz="2500" dirty="0" err="1"/>
              <a:t>dom</a:t>
            </a:r>
            <a:r>
              <a:rPr lang="en-GB" sz="2500" dirty="0"/>
              <a:t> </a:t>
            </a:r>
            <a:r>
              <a:rPr lang="en-GB" sz="2500" dirty="0">
                <a:sym typeface="Symbol" pitchFamily="18" charset="2"/>
              </a:rPr>
              <a:t>f</a:t>
            </a:r>
            <a:r>
              <a:rPr lang="en-GB" sz="2500" baseline="-25000" dirty="0">
                <a:sym typeface="Symbol" pitchFamily="18" charset="2"/>
              </a:rPr>
              <a:t>2</a:t>
            </a:r>
            <a:r>
              <a:rPr lang="en-GB" sz="2500" dirty="0"/>
              <a:t> = </a:t>
            </a:r>
            <a:r>
              <a:rPr lang="en-GB" sz="2500" dirty="0">
                <a:sym typeface="Zed" pitchFamily="2" charset="2"/>
              </a:rPr>
              <a:t></a:t>
            </a:r>
            <a:r>
              <a:rPr lang="en-GB" sz="2500" dirty="0"/>
              <a:t>),</a:t>
            </a:r>
            <a:endParaRPr lang="en-GB" sz="2500" baseline="-25000" dirty="0">
              <a:sym typeface="Symbol" pitchFamily="18" charset="2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/>
              <a:t>	</a:t>
            </a:r>
            <a:endParaRPr lang="en-GB" sz="2500" dirty="0"/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/>
              <a:t>   {</a:t>
            </a:r>
            <a:r>
              <a:rPr lang="en-GB" sz="2500" dirty="0" err="1"/>
              <a:t>Noura</a:t>
            </a:r>
            <a:r>
              <a:rPr lang="en-GB" sz="2500" dirty="0"/>
              <a:t> </a:t>
            </a:r>
            <a:r>
              <a:rPr lang="en-GB" sz="2500" dirty="0">
                <a:latin typeface="Zed" pitchFamily="2" charset="2"/>
              </a:rPr>
              <a:t>Œ</a:t>
            </a:r>
            <a:r>
              <a:rPr lang="en-GB" sz="2500" dirty="0">
                <a:latin typeface="Symbol" pitchFamily="18" charset="2"/>
              </a:rPr>
              <a:t> </a:t>
            </a:r>
            <a:r>
              <a:rPr lang="en-GB" sz="2500" dirty="0" err="1"/>
              <a:t>projectA</a:t>
            </a:r>
            <a:r>
              <a:rPr lang="en-GB" sz="2500" dirty="0"/>
              <a:t> } </a:t>
            </a:r>
            <a:r>
              <a:rPr lang="en-GB" sz="2500" dirty="0">
                <a:sym typeface="Zed" pitchFamily="2" charset="2"/>
              </a:rPr>
              <a:t> { </a:t>
            </a:r>
            <a:r>
              <a:rPr lang="en-GB" sz="2500" dirty="0" err="1">
                <a:sym typeface="Zed" pitchFamily="2" charset="2"/>
              </a:rPr>
              <a:t>Khadija</a:t>
            </a:r>
            <a:r>
              <a:rPr lang="en-GB" sz="2500" dirty="0">
                <a:sym typeface="Zed" pitchFamily="2" charset="2"/>
              </a:rPr>
              <a:t> </a:t>
            </a:r>
            <a:r>
              <a:rPr lang="en-GB" sz="2500" dirty="0">
                <a:latin typeface="Zed" pitchFamily="2" charset="2"/>
              </a:rPr>
              <a:t>Œ </a:t>
            </a:r>
            <a:r>
              <a:rPr lang="en-GB" sz="2500" dirty="0" err="1"/>
              <a:t>projectC</a:t>
            </a:r>
            <a:r>
              <a:rPr lang="en-GB" sz="2500" dirty="0"/>
              <a:t> } </a:t>
            </a:r>
            <a:endParaRPr lang="en-GB" sz="2500" dirty="0"/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/>
              <a:t>=</a:t>
            </a:r>
            <a:r>
              <a:rPr lang="en-GB" sz="2500" dirty="0"/>
              <a:t/>
            </a:r>
            <a:br>
              <a:rPr lang="en-GB" sz="2500" dirty="0"/>
            </a:br>
            <a:r>
              <a:rPr lang="en-GB" sz="2500" dirty="0"/>
              <a:t>{</a:t>
            </a:r>
            <a:r>
              <a:rPr lang="en-GB" sz="2500" dirty="0" err="1"/>
              <a:t>Noura</a:t>
            </a:r>
            <a:r>
              <a:rPr lang="en-GB" sz="2500" dirty="0"/>
              <a:t> </a:t>
            </a:r>
            <a:r>
              <a:rPr lang="en-GB" sz="2500" dirty="0">
                <a:latin typeface="Zed" pitchFamily="2" charset="2"/>
              </a:rPr>
              <a:t>Œ</a:t>
            </a:r>
            <a:r>
              <a:rPr lang="en-GB" sz="2500" dirty="0">
                <a:latin typeface="Symbol" pitchFamily="18" charset="2"/>
              </a:rPr>
              <a:t> </a:t>
            </a:r>
            <a:r>
              <a:rPr lang="en-GB" sz="2500" dirty="0" err="1"/>
              <a:t>projectA</a:t>
            </a:r>
            <a:r>
              <a:rPr lang="en-GB" sz="2500" dirty="0"/>
              <a:t> } </a:t>
            </a:r>
            <a:r>
              <a:rPr lang="en-GB" sz="2500" dirty="0">
                <a:sym typeface="Symbol" pitchFamily="18" charset="2"/>
              </a:rPr>
              <a:t></a:t>
            </a:r>
            <a:r>
              <a:rPr lang="en-GB" sz="2500" dirty="0">
                <a:sym typeface="Zed" pitchFamily="2" charset="2"/>
              </a:rPr>
              <a:t> {</a:t>
            </a:r>
            <a:r>
              <a:rPr lang="en-GB" sz="2500" dirty="0" err="1">
                <a:sym typeface="Zed" pitchFamily="2" charset="2"/>
              </a:rPr>
              <a:t>Khadija</a:t>
            </a:r>
            <a:r>
              <a:rPr lang="en-GB" sz="2500" dirty="0">
                <a:sym typeface="Zed" pitchFamily="2" charset="2"/>
              </a:rPr>
              <a:t> </a:t>
            </a:r>
            <a:r>
              <a:rPr lang="en-GB" sz="2500" dirty="0">
                <a:latin typeface="Zed" pitchFamily="2" charset="2"/>
              </a:rPr>
              <a:t>Œ </a:t>
            </a:r>
            <a:r>
              <a:rPr lang="en-GB" sz="2500" dirty="0" err="1"/>
              <a:t>projectC</a:t>
            </a:r>
            <a:r>
              <a:rPr lang="en-GB" sz="2500" dirty="0"/>
              <a:t> }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3381166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48622-CDEB-4C87-A384-FDA2AB8A5683}" type="slidenum">
              <a:rPr lang="ar-SA" altLang="en-US"/>
              <a:pPr/>
              <a:t>26</a:t>
            </a:fld>
            <a:endParaRPr lang="en-US" altLang="en-US"/>
          </a:p>
        </p:txBody>
      </p:sp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1" y="152400"/>
            <a:ext cx="7772400" cy="685800"/>
          </a:xfrm>
        </p:spPr>
        <p:txBody>
          <a:bodyPr/>
          <a:lstStyle/>
          <a:p>
            <a:r>
              <a:rPr lang="en-GB"/>
              <a:t>Function override operator</a:t>
            </a:r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7472" y="1966714"/>
            <a:ext cx="8242789" cy="466183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/>
              <a:t>Function override adds pairs from f</a:t>
            </a:r>
            <a:r>
              <a:rPr lang="en-GB" sz="2500" baseline="-25000" dirty="0">
                <a:sym typeface="Symbol" pitchFamily="18" charset="2"/>
              </a:rPr>
              <a:t>1</a:t>
            </a:r>
            <a:r>
              <a:rPr lang="en-GB" sz="2500" dirty="0"/>
              <a:t> to f</a:t>
            </a:r>
            <a:r>
              <a:rPr lang="en-GB" sz="2500" baseline="-25000" dirty="0">
                <a:sym typeface="Symbol" pitchFamily="18" charset="2"/>
              </a:rPr>
              <a:t>2 </a:t>
            </a:r>
            <a:r>
              <a:rPr lang="en-GB" sz="2500" dirty="0"/>
              <a:t>such that it</a:t>
            </a:r>
            <a:r>
              <a:rPr lang="en-GB" sz="2500" dirty="0"/>
              <a:t>:</a:t>
            </a:r>
            <a:endParaRPr lang="en-GB" sz="2500" dirty="0"/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GB" sz="2500" dirty="0"/>
              <a:t>acts as a </a:t>
            </a:r>
            <a:r>
              <a:rPr lang="en-GB" sz="2500" b="1" dirty="0"/>
              <a:t>domain subtraction</a:t>
            </a:r>
            <a:r>
              <a:rPr lang="en-GB" sz="2500" dirty="0"/>
              <a:t> and a </a:t>
            </a:r>
            <a:r>
              <a:rPr lang="en-GB" sz="2500" b="1" dirty="0"/>
              <a:t>set union</a:t>
            </a:r>
            <a:r>
              <a:rPr lang="en-GB" sz="2500" dirty="0"/>
              <a:t>, if any element of </a:t>
            </a:r>
            <a:r>
              <a:rPr lang="en-GB" sz="2500" dirty="0">
                <a:sym typeface="Symbol" pitchFamily="18" charset="2"/>
              </a:rPr>
              <a:t>f</a:t>
            </a:r>
            <a:r>
              <a:rPr lang="en-GB" sz="2500" baseline="-25000" dirty="0">
                <a:sym typeface="Symbol" pitchFamily="18" charset="2"/>
              </a:rPr>
              <a:t>2</a:t>
            </a:r>
            <a:r>
              <a:rPr lang="en-GB" sz="2500" dirty="0"/>
              <a:t> is mapped anywhere by f</a:t>
            </a:r>
            <a:r>
              <a:rPr lang="en-GB" sz="2500" baseline="-25000" dirty="0">
                <a:sym typeface="Symbol" pitchFamily="18" charset="2"/>
              </a:rPr>
              <a:t>1</a:t>
            </a:r>
            <a:r>
              <a:rPr lang="en-GB" sz="2500" dirty="0"/>
              <a:t>,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/>
              <a:t>	{</a:t>
            </a:r>
            <a:r>
              <a:rPr lang="en-GB" sz="2500" dirty="0" err="1"/>
              <a:t>Noura</a:t>
            </a:r>
            <a:r>
              <a:rPr lang="en-GB" sz="2500" dirty="0"/>
              <a:t> </a:t>
            </a:r>
            <a:r>
              <a:rPr lang="en-GB" sz="2500" dirty="0">
                <a:latin typeface="Zed" pitchFamily="2" charset="2"/>
              </a:rPr>
              <a:t>Œ</a:t>
            </a:r>
            <a:r>
              <a:rPr lang="en-GB" sz="2500" dirty="0">
                <a:latin typeface="Symbol" pitchFamily="18" charset="2"/>
              </a:rPr>
              <a:t> </a:t>
            </a:r>
            <a:r>
              <a:rPr lang="en-GB" sz="2500" dirty="0" err="1"/>
              <a:t>projectA</a:t>
            </a:r>
            <a:r>
              <a:rPr lang="en-GB" sz="2500" dirty="0"/>
              <a:t> } </a:t>
            </a:r>
            <a:r>
              <a:rPr lang="en-GB" sz="2500" dirty="0">
                <a:sym typeface="Zed" pitchFamily="2" charset="2"/>
              </a:rPr>
              <a:t> </a:t>
            </a:r>
            <a:r>
              <a:rPr lang="en-GB" sz="2500" dirty="0">
                <a:sym typeface="Symbol" pitchFamily="18" charset="2"/>
              </a:rPr>
              <a:t>{</a:t>
            </a:r>
            <a:r>
              <a:rPr lang="en-GB" sz="2500" dirty="0" err="1"/>
              <a:t>Noura</a:t>
            </a:r>
            <a:r>
              <a:rPr lang="en-GB" sz="2500" dirty="0"/>
              <a:t> </a:t>
            </a:r>
            <a:r>
              <a:rPr lang="en-GB" sz="2500" dirty="0">
                <a:latin typeface="Zed" pitchFamily="2" charset="2"/>
              </a:rPr>
              <a:t>Œ</a:t>
            </a:r>
            <a:r>
              <a:rPr lang="en-GB" sz="2500" dirty="0">
                <a:sym typeface="Symbol" pitchFamily="18" charset="2"/>
              </a:rPr>
              <a:t> </a:t>
            </a:r>
            <a:r>
              <a:rPr lang="en-GB" sz="2500" dirty="0" err="1">
                <a:sym typeface="Symbol" pitchFamily="18" charset="2"/>
              </a:rPr>
              <a:t>newProj</a:t>
            </a:r>
            <a:r>
              <a:rPr lang="en-GB" sz="2500" dirty="0">
                <a:sym typeface="Symbol" pitchFamily="18" charset="2"/>
              </a:rPr>
              <a:t>} 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>
                <a:sym typeface="Symbol" pitchFamily="18" charset="2"/>
              </a:rPr>
              <a:t>=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>
                <a:sym typeface="Symbol" pitchFamily="18" charset="2"/>
              </a:rPr>
              <a:t>(</a:t>
            </a:r>
            <a:r>
              <a:rPr lang="en-GB" sz="2500" dirty="0"/>
              <a:t>{</a:t>
            </a:r>
            <a:r>
              <a:rPr lang="en-GB" sz="2500" dirty="0" err="1"/>
              <a:t>Noura</a:t>
            </a:r>
            <a:r>
              <a:rPr lang="en-GB" sz="2500" dirty="0"/>
              <a:t> } </a:t>
            </a:r>
            <a:r>
              <a:rPr lang="en-GB" sz="2800" b="1" dirty="0">
                <a:sym typeface="Zed" pitchFamily="2" charset="2"/>
              </a:rPr>
              <a:t></a:t>
            </a:r>
            <a:r>
              <a:rPr lang="en-GB" sz="2500" dirty="0"/>
              <a:t> </a:t>
            </a:r>
            <a:r>
              <a:rPr lang="en-GB" sz="2500" dirty="0" err="1"/>
              <a:t>studentproject</a:t>
            </a:r>
            <a:r>
              <a:rPr lang="en-GB" sz="2500" dirty="0"/>
              <a:t>) </a:t>
            </a:r>
            <a:r>
              <a:rPr lang="en-GB" sz="2800" b="1" dirty="0">
                <a:sym typeface="Symbol" pitchFamily="18" charset="2"/>
              </a:rPr>
              <a:t></a:t>
            </a:r>
            <a:r>
              <a:rPr lang="en-GB" sz="2500" dirty="0">
                <a:sym typeface="Symbol" pitchFamily="18" charset="2"/>
              </a:rPr>
              <a:t> </a:t>
            </a:r>
            <a:endParaRPr lang="en-GB" sz="2500" dirty="0">
              <a:sym typeface="Symbol" pitchFamily="18" charset="2"/>
            </a:endParaRPr>
          </a:p>
          <a:p>
            <a:pPr>
              <a:lnSpc>
                <a:spcPct val="8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GB" sz="2500" dirty="0">
                <a:sym typeface="Symbol" pitchFamily="18" charset="2"/>
              </a:rPr>
              <a:t>                                          {</a:t>
            </a:r>
            <a:r>
              <a:rPr lang="en-GB" sz="2500" dirty="0" err="1"/>
              <a:t>Noura</a:t>
            </a:r>
            <a:r>
              <a:rPr lang="en-GB" sz="2500" dirty="0"/>
              <a:t> </a:t>
            </a:r>
            <a:r>
              <a:rPr lang="en-GB" sz="2500" dirty="0">
                <a:latin typeface="Zed" pitchFamily="2" charset="2"/>
              </a:rPr>
              <a:t>Œ</a:t>
            </a:r>
            <a:r>
              <a:rPr lang="en-GB" sz="2500" dirty="0">
                <a:sym typeface="Symbol" pitchFamily="18" charset="2"/>
              </a:rPr>
              <a:t> </a:t>
            </a:r>
            <a:r>
              <a:rPr lang="en-GB" sz="2500" dirty="0" err="1">
                <a:sym typeface="Symbol" pitchFamily="18" charset="2"/>
              </a:rPr>
              <a:t>newProj</a:t>
            </a:r>
            <a:r>
              <a:rPr lang="en-GB" sz="2500" dirty="0">
                <a:sym typeface="Symbol" pitchFamily="18" charset="2"/>
              </a:rPr>
              <a:t>}</a:t>
            </a:r>
            <a:endParaRPr lang="en-GB" sz="25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32231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78726A-F06A-4536-8C07-B91252D9CDAF}" type="slidenum">
              <a:rPr lang="ar-SA" altLang="en-US"/>
              <a:pPr>
                <a:defRPr/>
              </a:pPr>
              <a:t>27</a:t>
            </a:fld>
            <a:endParaRPr lang="en-US" alt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86690" tIns="42583" rIns="86690" bIns="42583" anchor="b"/>
          <a:lstStyle/>
          <a:p>
            <a:pPr defTabSz="869681"/>
            <a:r>
              <a:rPr lang="en-US" dirty="0" smtClean="0"/>
              <a:t>The Exam Schedule Z Specification</a:t>
            </a:r>
          </a:p>
        </p:txBody>
      </p:sp>
      <p:sp>
        <p:nvSpPr>
          <p:cNvPr id="8196" name="Rectangle 3"/>
          <p:cNvSpPr>
            <a:spLocks noChangeArrowheads="1"/>
          </p:cNvSpPr>
          <p:nvPr/>
        </p:nvSpPr>
        <p:spPr bwMode="auto">
          <a:xfrm>
            <a:off x="1071565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611" tIns="43805" rIns="87611" bIns="43805"/>
          <a:lstStyle/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2900" dirty="0"/>
              <a:t>Operations (</a:t>
            </a:r>
            <a:r>
              <a:rPr lang="en-US" sz="2900" dirty="0" err="1"/>
              <a:t>AddExam</a:t>
            </a:r>
            <a:r>
              <a:rPr lang="en-US" sz="2900" dirty="0"/>
              <a:t>)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200" dirty="0"/>
              <a:t>		    </a:t>
            </a:r>
            <a:r>
              <a:rPr lang="en-US" sz="1900" b="1" i="1" dirty="0" err="1">
                <a:latin typeface="Courier New" pitchFamily="49" charset="0"/>
              </a:rPr>
              <a:t>AddExam</a:t>
            </a:r>
            <a:endParaRPr lang="en-US" sz="1900" b="1" i="1" dirty="0">
              <a:latin typeface="Courier New" pitchFamily="49" charset="0"/>
            </a:endParaRP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</a:rPr>
              <a:t>		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1900" b="1" dirty="0" err="1">
                <a:latin typeface="Courier New" pitchFamily="49" charset="0"/>
                <a:sym typeface="Symbol" pitchFamily="18" charset="2"/>
              </a:rPr>
              <a:t>ExamSchedule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date?: DATE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course?  courses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courses’=courses </a:t>
            </a:r>
            <a:r>
              <a:rPr lang="en-US" sz="1900" b="1" dirty="0">
                <a:latin typeface="Courier New" pitchFamily="49" charset="0"/>
                <a:sym typeface="Zed" pitchFamily="2" charset="2"/>
              </a:rPr>
              <a:t>{course?}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exam’ = exam </a:t>
            </a:r>
            <a:r>
              <a:rPr lang="en-US" sz="1900" b="1" dirty="0">
                <a:latin typeface="Courier New" pitchFamily="49" charset="0"/>
                <a:sym typeface="Zed" pitchFamily="2" charset="2"/>
              </a:rPr>
              <a:t> 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{course? </a:t>
            </a:r>
            <a:r>
              <a:rPr lang="en-US" sz="1900" b="1" dirty="0">
                <a:latin typeface="Courier New" pitchFamily="49" charset="0"/>
                <a:sym typeface="Zed" pitchFamily="2" charset="2"/>
              </a:rPr>
              <a:t>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 date?}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908176" y="2547938"/>
            <a:ext cx="5510212" cy="3257550"/>
            <a:chOff x="1152" y="1632"/>
            <a:chExt cx="3456" cy="1872"/>
          </a:xfrm>
        </p:grpSpPr>
        <p:sp>
          <p:nvSpPr>
            <p:cNvPr id="8198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199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0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1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2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91337" y="6112032"/>
            <a:ext cx="3000866" cy="442067"/>
          </a:xfrm>
          <a:prstGeom prst="rect">
            <a:avLst/>
          </a:prstGeom>
          <a:noFill/>
        </p:spPr>
        <p:txBody>
          <a:bodyPr wrap="none" lIns="87271" tIns="43636" rIns="87271" bIns="43636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Difference between</a:t>
            </a:r>
            <a:r>
              <a:rPr lang="en-US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sym typeface="Zed" pitchFamily="2" charset="2"/>
              </a:rPr>
              <a:t></a:t>
            </a:r>
            <a:r>
              <a:rPr lang="en-US" dirty="0" smtClean="0">
                <a:solidFill>
                  <a:srgbClr val="FF0000"/>
                </a:solidFill>
              </a:rPr>
              <a:t>  and</a:t>
            </a:r>
            <a:r>
              <a:rPr lang="en-US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sym typeface="Zed" pitchFamily="2" charset="2"/>
              </a:rPr>
              <a:t></a:t>
            </a:r>
            <a:endParaRPr lang="en-US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935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EEF9D1-7817-48AC-9612-45D89EF367B9}" type="slidenum">
              <a:rPr lang="ar-SA" altLang="en-US"/>
              <a:pPr>
                <a:defRPr/>
              </a:pPr>
              <a:t>28</a:t>
            </a:fld>
            <a:endParaRPr lang="en-US" alt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 lIns="86690" tIns="42583" rIns="86690" bIns="42583" anchor="b"/>
          <a:lstStyle/>
          <a:p>
            <a:pPr defTabSz="869681"/>
            <a:r>
              <a:rPr lang="en-US" dirty="0" smtClean="0"/>
              <a:t>The Exam Schedule Z Specification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1071565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7611" tIns="43805" rIns="87611" bIns="43805"/>
          <a:lstStyle/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4"/>
            </a:pPr>
            <a:r>
              <a:rPr lang="en-US" sz="2900" dirty="0"/>
              <a:t>Operations (</a:t>
            </a:r>
            <a:r>
              <a:rPr lang="en-US" sz="2900" dirty="0" err="1"/>
              <a:t>ChangeDate</a:t>
            </a:r>
            <a:r>
              <a:rPr lang="en-US" sz="2900" dirty="0"/>
              <a:t>)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3200" dirty="0"/>
              <a:t>		    </a:t>
            </a:r>
            <a:r>
              <a:rPr lang="en-US" sz="1900" b="1" i="1" dirty="0" err="1">
                <a:latin typeface="Courier New" pitchFamily="49" charset="0"/>
              </a:rPr>
              <a:t>ChangeDate</a:t>
            </a:r>
            <a:endParaRPr lang="en-US" sz="1900" b="1" i="1" dirty="0">
              <a:latin typeface="Courier New" pitchFamily="49" charset="0"/>
            </a:endParaRP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</a:rPr>
              <a:t>		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 </a:t>
            </a:r>
            <a:r>
              <a:rPr lang="en-US" sz="1900" b="1" dirty="0" err="1">
                <a:latin typeface="Courier New" pitchFamily="49" charset="0"/>
                <a:sym typeface="Symbol" pitchFamily="18" charset="2"/>
              </a:rPr>
              <a:t>ExamSchedule</a:t>
            </a:r>
            <a:endParaRPr lang="en-US" sz="1900" b="1" dirty="0">
              <a:latin typeface="Courier New" pitchFamily="49" charset="0"/>
              <a:sym typeface="Symbol" pitchFamily="18" charset="2"/>
            </a:endParaRP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 		course? : COURSE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date?: DATE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course? </a:t>
            </a:r>
            <a:r>
              <a:rPr lang="en-US" sz="1900" b="1" dirty="0">
                <a:latin typeface="Courier New" pitchFamily="49" charset="0"/>
                <a:sym typeface="Zed" pitchFamily="2" charset="2"/>
              </a:rPr>
              <a:t>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 courses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exam’ = exam </a:t>
            </a:r>
            <a:r>
              <a:rPr lang="en-US" sz="1900" b="1" dirty="0">
                <a:latin typeface="Courier New" pitchFamily="49" charset="0"/>
                <a:sym typeface="Zed" pitchFamily="2" charset="2"/>
              </a:rPr>
              <a:t> 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{course? </a:t>
            </a:r>
            <a:r>
              <a:rPr lang="en-US" sz="1900" b="1" dirty="0">
                <a:latin typeface="Courier New" pitchFamily="49" charset="0"/>
                <a:sym typeface="Zed" pitchFamily="2" charset="2"/>
              </a:rPr>
              <a:t></a:t>
            </a:r>
            <a:r>
              <a:rPr lang="en-US" sz="1900" b="1" dirty="0">
                <a:latin typeface="Courier New" pitchFamily="49" charset="0"/>
                <a:sym typeface="Symbol" pitchFamily="18" charset="2"/>
              </a:rPr>
              <a:t> date?}</a:t>
            </a:r>
          </a:p>
          <a:p>
            <a:pPr marL="581807" indent="-581807">
              <a:lnSpc>
                <a:spcPct val="8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1900" b="1" dirty="0">
                <a:latin typeface="Courier New" pitchFamily="49" charset="0"/>
                <a:sym typeface="Symbol" pitchFamily="18" charset="2"/>
              </a:rPr>
              <a:t>				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619251" y="2636839"/>
            <a:ext cx="7127875" cy="3257550"/>
            <a:chOff x="1152" y="1632"/>
            <a:chExt cx="3456" cy="1872"/>
          </a:xfrm>
        </p:grpSpPr>
        <p:sp>
          <p:nvSpPr>
            <p:cNvPr id="12294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5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6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7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298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046182" y="6237313"/>
            <a:ext cx="3000866" cy="442067"/>
          </a:xfrm>
          <a:prstGeom prst="rect">
            <a:avLst/>
          </a:prstGeom>
          <a:noFill/>
        </p:spPr>
        <p:txBody>
          <a:bodyPr wrap="none" lIns="87271" tIns="43636" rIns="87271" bIns="43636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Difference between</a:t>
            </a:r>
            <a:r>
              <a:rPr lang="en-US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sym typeface="Zed" pitchFamily="2" charset="2"/>
              </a:rPr>
              <a:t></a:t>
            </a:r>
            <a:r>
              <a:rPr lang="en-US" dirty="0" smtClean="0">
                <a:solidFill>
                  <a:srgbClr val="FF0000"/>
                </a:solidFill>
              </a:rPr>
              <a:t>  and</a:t>
            </a:r>
            <a:r>
              <a:rPr lang="en-US" sz="2300" b="1" dirty="0">
                <a:solidFill>
                  <a:srgbClr val="FF0000"/>
                </a:solidFill>
              </a:rPr>
              <a:t> </a:t>
            </a:r>
            <a:r>
              <a:rPr lang="en-US" sz="2300" b="1" dirty="0">
                <a:solidFill>
                  <a:srgbClr val="FF0000"/>
                </a:solidFill>
                <a:latin typeface="Courier New" pitchFamily="49" charset="0"/>
                <a:sym typeface="Zed" pitchFamily="2" charset="2"/>
              </a:rPr>
              <a:t></a:t>
            </a:r>
            <a:endParaRPr lang="en-US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7715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D631F-9070-47C8-88FF-B42A329013B2}" type="slidenum">
              <a:rPr lang="ar-SA" altLang="en-US"/>
              <a:pPr/>
              <a:t>3</a:t>
            </a:fld>
            <a:endParaRPr lang="en-US" altLang="en-US"/>
          </a:p>
        </p:txBody>
      </p:sp>
      <p:sp>
        <p:nvSpPr>
          <p:cNvPr id="433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dirty="0"/>
              <a:t>1. Introduction</a:t>
            </a:r>
          </a:p>
        </p:txBody>
      </p:sp>
      <p:sp>
        <p:nvSpPr>
          <p:cNvPr id="433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b="1" dirty="0"/>
              <a:t>The </a:t>
            </a:r>
            <a:r>
              <a:rPr lang="en-US" altLang="en-US" b="1" dirty="0" smtClean="0"/>
              <a:t>CIT </a:t>
            </a:r>
            <a:r>
              <a:rPr lang="en-US" altLang="en-US" b="1" dirty="0"/>
              <a:t>wants to write Z specifications for their phone directory. </a:t>
            </a:r>
            <a:r>
              <a:rPr lang="en-US" altLang="en-US" b="1" dirty="0" smtClean="0"/>
              <a:t>Some </a:t>
            </a:r>
            <a:r>
              <a:rPr lang="en-US" altLang="en-US" b="1" dirty="0"/>
              <a:t>people have two </a:t>
            </a:r>
            <a:r>
              <a:rPr lang="en-US" altLang="en-US" b="1" dirty="0" smtClean="0"/>
              <a:t>phones, and </a:t>
            </a:r>
            <a:r>
              <a:rPr lang="en-US" altLang="en-US" b="1" dirty="0"/>
              <a:t>others </a:t>
            </a:r>
            <a:r>
              <a:rPr lang="en-US" altLang="en-US" b="1" dirty="0" smtClean="0"/>
              <a:t>may share </a:t>
            </a:r>
            <a:r>
              <a:rPr lang="en-US" altLang="en-US" b="1" dirty="0"/>
              <a:t>the same phone.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8139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2A3D45-B01E-4C6D-8ADF-35ABF11F3E20}" type="slidenum">
              <a:rPr lang="ar-SA" altLang="en-US"/>
              <a:pPr/>
              <a:t>4</a:t>
            </a:fld>
            <a:endParaRPr lang="en-US" altLang="en-US"/>
          </a:p>
        </p:txBody>
      </p:sp>
      <p:sp>
        <p:nvSpPr>
          <p:cNvPr id="489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800" dirty="0"/>
              <a:t>2. </a:t>
            </a:r>
            <a:r>
              <a:rPr lang="en-US" altLang="en-US" b="1" dirty="0"/>
              <a:t>The Types</a:t>
            </a:r>
            <a:r>
              <a:rPr lang="en-US" altLang="en-US" dirty="0"/>
              <a:t> </a:t>
            </a:r>
          </a:p>
        </p:txBody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/>
              <a:t>[PERSON, PHONE]	 </a:t>
            </a:r>
          </a:p>
          <a:p>
            <a:pPr>
              <a:buFont typeface="Wingdings" pitchFamily="2" charset="2"/>
              <a:buNone/>
            </a:pPr>
            <a:r>
              <a:rPr lang="en-US" altLang="en-US"/>
              <a:t>RESPONSE :: = OK | alreadyKnown |notKnown</a:t>
            </a:r>
            <a:r>
              <a:rPr lang="en-US" altLang="en-US" i="1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04839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4AA832-3467-46B4-875B-81DC48520553}" type="slidenum">
              <a:rPr lang="ar-SA" altLang="en-US"/>
              <a:pPr/>
              <a:t>5</a:t>
            </a:fld>
            <a:endParaRPr lang="en-US" altLang="en-US"/>
          </a:p>
        </p:txBody>
      </p:sp>
      <p:sp>
        <p:nvSpPr>
          <p:cNvPr id="475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defTabSz="911120"/>
            <a:r>
              <a:rPr lang="en-US" sz="3800" dirty="0">
                <a:latin typeface="Comic Sans MS" pitchFamily="66" charset="0"/>
              </a:rPr>
              <a:t>3. State definition</a:t>
            </a:r>
          </a:p>
        </p:txBody>
      </p:sp>
      <p:sp>
        <p:nvSpPr>
          <p:cNvPr id="475139" name="Rectangle 3"/>
          <p:cNvSpPr>
            <a:spLocks noChangeArrowheads="1"/>
          </p:cNvSpPr>
          <p:nvPr/>
        </p:nvSpPr>
        <p:spPr bwMode="auto">
          <a:xfrm>
            <a:off x="879476" y="1704976"/>
            <a:ext cx="8264525" cy="352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AutoNum type="arabicPeriod" startAt="2"/>
            </a:pPr>
            <a:endParaRPr lang="en-US" sz="2600" dirty="0">
              <a:latin typeface="Comic Sans MS" pitchFamily="66" charset="0"/>
            </a:endParaRPr>
          </a:p>
          <a:p>
            <a:pPr marL="1371442" lvl="2" indent="-457147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>
              <a:latin typeface="Courier New" pitchFamily="49" charset="0"/>
            </a:endParaRPr>
          </a:p>
          <a:p>
            <a:pPr marL="1371442" lvl="2" indent="-457147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>
                <a:latin typeface="Courier New" pitchFamily="49" charset="0"/>
              </a:rPr>
              <a:t>  </a:t>
            </a:r>
            <a:r>
              <a:rPr lang="en-US" sz="2200" b="1" i="1" dirty="0"/>
              <a:t>Directory</a:t>
            </a:r>
            <a:r>
              <a:rPr lang="en-US" sz="3000" dirty="0"/>
              <a:t> </a:t>
            </a:r>
            <a:endParaRPr lang="en-US" sz="2000" b="1" i="1" dirty="0">
              <a:latin typeface="Courier New" pitchFamily="49" charset="0"/>
            </a:endParaRPr>
          </a:p>
          <a:p>
            <a:pPr marL="1371442" lvl="2" indent="-457147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staff:     ℙ PERSON	  </a:t>
            </a:r>
          </a:p>
          <a:p>
            <a:pPr marL="1371442" lvl="2" indent="-457147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dir:       PERSON </a:t>
            </a:r>
            <a:r>
              <a:rPr lang="en-US" sz="2000" dirty="0">
                <a:sym typeface="Zed"/>
              </a:rPr>
              <a:t></a:t>
            </a:r>
            <a:r>
              <a:rPr lang="en-US" sz="2000" dirty="0"/>
              <a:t> PHONE</a:t>
            </a:r>
          </a:p>
          <a:p>
            <a:pPr marL="1371442" lvl="2" indent="-457147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1371442" lvl="2" indent="-457147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staff  =  </a:t>
            </a:r>
            <a:r>
              <a:rPr lang="en-US" sz="2000" dirty="0" err="1"/>
              <a:t>dom</a:t>
            </a:r>
            <a:r>
              <a:rPr lang="en-US" sz="2000" dirty="0"/>
              <a:t> dir	</a:t>
            </a:r>
            <a:endParaRPr lang="en-US" sz="2000" i="1" dirty="0"/>
          </a:p>
          <a:p>
            <a:pPr marL="1371442" lvl="2" indent="-457147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b="1" i="1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502505" y="2801068"/>
            <a:ext cx="6453187" cy="1889125"/>
            <a:chOff x="1152" y="1680"/>
            <a:chExt cx="3504" cy="2016"/>
          </a:xfrm>
        </p:grpSpPr>
        <p:sp>
          <p:nvSpPr>
            <p:cNvPr id="475141" name="Line 5"/>
            <p:cNvSpPr>
              <a:spLocks noChangeShapeType="1"/>
            </p:cNvSpPr>
            <p:nvPr/>
          </p:nvSpPr>
          <p:spPr bwMode="auto">
            <a:xfrm>
              <a:off x="115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5142" name="Line 6"/>
            <p:cNvSpPr>
              <a:spLocks noChangeShapeType="1"/>
            </p:cNvSpPr>
            <p:nvPr/>
          </p:nvSpPr>
          <p:spPr bwMode="auto">
            <a:xfrm>
              <a:off x="1152" y="168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5143" name="Line 7"/>
            <p:cNvSpPr>
              <a:spLocks noChangeShapeType="1"/>
            </p:cNvSpPr>
            <p:nvPr/>
          </p:nvSpPr>
          <p:spPr bwMode="auto">
            <a:xfrm>
              <a:off x="1152" y="369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5144" name="Line 8"/>
            <p:cNvSpPr>
              <a:spLocks noChangeShapeType="1"/>
            </p:cNvSpPr>
            <p:nvPr/>
          </p:nvSpPr>
          <p:spPr bwMode="auto">
            <a:xfrm>
              <a:off x="2640" y="16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5145" name="Line 9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2" name="Rectangle 11"/>
          <p:cNvSpPr/>
          <p:nvPr/>
        </p:nvSpPr>
        <p:spPr>
          <a:xfrm>
            <a:off x="379268" y="5198959"/>
            <a:ext cx="8764733" cy="1081223"/>
          </a:xfrm>
          <a:prstGeom prst="rect">
            <a:avLst/>
          </a:prstGeom>
        </p:spPr>
        <p:txBody>
          <a:bodyPr wrap="square" lIns="91797" tIns="45898" rIns="91797" bIns="45898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/>
              <a:t>X </a:t>
            </a:r>
            <a:r>
              <a:rPr lang="en-US" sz="3200" dirty="0">
                <a:sym typeface="Zed"/>
              </a:rPr>
              <a:t></a:t>
            </a:r>
            <a:r>
              <a:rPr lang="en-US" sz="3200" dirty="0"/>
              <a:t> Y</a:t>
            </a:r>
          </a:p>
          <a:p>
            <a:r>
              <a:rPr lang="en-US" sz="3200" dirty="0"/>
              <a:t>is the set of relations between X and 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805393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34F81-FDE8-4A86-91BE-E502F6AF5BEC}" type="slidenum">
              <a:rPr lang="ar-SA" altLang="en-US"/>
              <a:pPr/>
              <a:t>6</a:t>
            </a:fld>
            <a:endParaRPr lang="en-US" altLang="en-US"/>
          </a:p>
        </p:txBody>
      </p:sp>
      <p:sp>
        <p:nvSpPr>
          <p:cNvPr id="4771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defTabSz="911120"/>
            <a:r>
              <a:rPr lang="en-US" sz="3800" dirty="0"/>
              <a:t>4. Initial State</a:t>
            </a:r>
            <a:br>
              <a:rPr lang="en-US" sz="3800" dirty="0"/>
            </a:br>
            <a:endParaRPr lang="en-US" sz="3800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979614" y="2420939"/>
            <a:ext cx="3097212" cy="1439862"/>
            <a:chOff x="1152" y="1680"/>
            <a:chExt cx="3504" cy="2016"/>
          </a:xfrm>
        </p:grpSpPr>
        <p:sp>
          <p:nvSpPr>
            <p:cNvPr id="477188" name="Line 4"/>
            <p:cNvSpPr>
              <a:spLocks noChangeShapeType="1"/>
            </p:cNvSpPr>
            <p:nvPr/>
          </p:nvSpPr>
          <p:spPr bwMode="auto">
            <a:xfrm>
              <a:off x="1152" y="16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7189" name="Line 5"/>
            <p:cNvSpPr>
              <a:spLocks noChangeShapeType="1"/>
            </p:cNvSpPr>
            <p:nvPr/>
          </p:nvSpPr>
          <p:spPr bwMode="auto">
            <a:xfrm>
              <a:off x="1152" y="1680"/>
              <a:ext cx="0" cy="20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7190" name="Line 6"/>
            <p:cNvSpPr>
              <a:spLocks noChangeShapeType="1"/>
            </p:cNvSpPr>
            <p:nvPr/>
          </p:nvSpPr>
          <p:spPr bwMode="auto">
            <a:xfrm>
              <a:off x="1152" y="3696"/>
              <a:ext cx="350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7191" name="Line 7"/>
            <p:cNvSpPr>
              <a:spLocks noChangeShapeType="1"/>
            </p:cNvSpPr>
            <p:nvPr/>
          </p:nvSpPr>
          <p:spPr bwMode="auto">
            <a:xfrm>
              <a:off x="2640" y="1680"/>
              <a:ext cx="19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77192" name="Line 8"/>
            <p:cNvSpPr>
              <a:spLocks noChangeShapeType="1"/>
            </p:cNvSpPr>
            <p:nvPr/>
          </p:nvSpPr>
          <p:spPr bwMode="auto">
            <a:xfrm>
              <a:off x="1152" y="273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47719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1141414" y="2009775"/>
            <a:ext cx="8264525" cy="4471988"/>
          </a:xfrm>
          <a:noFill/>
          <a:ln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		   Init</a:t>
            </a:r>
          </a:p>
          <a:p>
            <a:pPr>
              <a:buFont typeface="Wingdings" pitchFamily="2" charset="2"/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/>
              <a:t>Directory					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        </a:t>
            </a:r>
            <a:r>
              <a:rPr lang="en-US" dirty="0" smtClean="0"/>
              <a:t>staff  </a:t>
            </a:r>
            <a:r>
              <a:rPr lang="en-US" dirty="0"/>
              <a:t>=  </a:t>
            </a:r>
            <a:r>
              <a:rPr lang="en-US" dirty="0">
                <a:sym typeface="Symbol" pitchFamily="18" charset="2"/>
              </a:rPr>
              <a:t></a:t>
            </a:r>
            <a:r>
              <a:rPr lang="en-US" b="1" dirty="0"/>
              <a:t>		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355867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B04416-861C-43B0-B14A-F1E621C9F02F}" type="slidenum">
              <a:rPr lang="ar-SA" altLang="en-US"/>
              <a:pPr/>
              <a:t>7</a:t>
            </a:fld>
            <a:endParaRPr lang="en-US" altLang="en-US"/>
          </a:p>
        </p:txBody>
      </p:sp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3200" dirty="0" err="1"/>
              <a:t>AddItemOK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481283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	  </a:t>
            </a:r>
            <a:r>
              <a:rPr lang="en-US" sz="2400" dirty="0" err="1"/>
              <a:t>AddItemOK</a:t>
            </a:r>
            <a:endParaRPr lang="en-US" sz="24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 </a:t>
            </a:r>
            <a:r>
              <a:rPr lang="en-US" sz="2400" dirty="0">
                <a:sym typeface="Symbol" pitchFamily="18" charset="2"/>
              </a:rPr>
              <a:t></a:t>
            </a:r>
            <a:r>
              <a:rPr lang="en-US" sz="24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 name</a:t>
            </a:r>
            <a:r>
              <a:rPr lang="en-US" sz="2400" dirty="0"/>
              <a:t>?: </a:t>
            </a:r>
            <a:r>
              <a:rPr lang="en-US" sz="2400" dirty="0"/>
              <a:t>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 num?  : </a:t>
            </a:r>
            <a:r>
              <a:rPr lang="en-US" sz="2400" dirty="0"/>
              <a:t>PHONE;        r!: RESPONSE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{name? ↦ num?} </a:t>
            </a:r>
            <a:r>
              <a:rPr lang="en-US" sz="2400" b="1" dirty="0">
                <a:latin typeface="Courier New" pitchFamily="49" charset="0"/>
                <a:sym typeface="Symbol" pitchFamily="18" charset="2"/>
              </a:rPr>
              <a:t></a:t>
            </a:r>
            <a:r>
              <a:rPr lang="en-US" sz="2400" dirty="0"/>
              <a:t> dir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 staff’ = staff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400" dirty="0"/>
              <a:t> {name?}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 </a:t>
            </a:r>
            <a:r>
              <a:rPr lang="en-US" sz="2400" dirty="0"/>
              <a:t>dir’ = dir 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</a:t>
            </a:r>
            <a:r>
              <a:rPr lang="en-US" sz="2400" dirty="0"/>
              <a:t> {</a:t>
            </a:r>
            <a:r>
              <a:rPr lang="en-US" sz="2400" dirty="0"/>
              <a:t>name? </a:t>
            </a:r>
            <a:r>
              <a:rPr lang="en-US" sz="2400" dirty="0"/>
              <a:t>↦ </a:t>
            </a:r>
            <a:r>
              <a:rPr lang="en-US" sz="2400" dirty="0"/>
              <a:t>num?}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  r!=OK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91873"/>
            <a:ext cx="6767512" cy="4032250"/>
            <a:chOff x="1152" y="1632"/>
            <a:chExt cx="3456" cy="1872"/>
          </a:xfrm>
        </p:grpSpPr>
        <p:sp>
          <p:nvSpPr>
            <p:cNvPr id="481285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1286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1287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1288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81289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4552199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70BEE3-87EF-4412-9DBE-8C39C3F193C6}" type="slidenum">
              <a:rPr lang="ar-SA" altLang="en-US"/>
              <a:pPr/>
              <a:t>8</a:t>
            </a:fld>
            <a:endParaRPr lang="en-US" altLang="en-US"/>
          </a:p>
        </p:txBody>
      </p:sp>
      <p:sp>
        <p:nvSpPr>
          <p:cNvPr id="4904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0821" tIns="44613" rIns="90821" bIns="44613" anchor="b"/>
          <a:lstStyle/>
          <a:p>
            <a:pPr marL="800008" indent="-800008" defTabSz="911120"/>
            <a:r>
              <a:rPr lang="en-US" sz="3800" dirty="0"/>
              <a:t>5. Operations (</a:t>
            </a:r>
            <a:r>
              <a:rPr lang="en-US" sz="2800" dirty="0" err="1"/>
              <a:t>DeleteItemOK</a:t>
            </a:r>
            <a:r>
              <a:rPr lang="en-US" sz="3800" dirty="0"/>
              <a:t>)</a:t>
            </a:r>
            <a:br>
              <a:rPr lang="en-US" sz="3800" dirty="0"/>
            </a:br>
            <a:endParaRPr lang="en-US" sz="3800" dirty="0"/>
          </a:p>
        </p:txBody>
      </p:sp>
      <p:sp>
        <p:nvSpPr>
          <p:cNvPr id="490499" name="Rectangle 3"/>
          <p:cNvSpPr>
            <a:spLocks noChangeArrowheads="1"/>
          </p:cNvSpPr>
          <p:nvPr/>
        </p:nvSpPr>
        <p:spPr bwMode="auto">
          <a:xfrm>
            <a:off x="1071564" y="1771651"/>
            <a:ext cx="8264525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787" tIns="45892" rIns="91787" bIns="45892"/>
          <a:lstStyle/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400" dirty="0"/>
              <a:t>	</a:t>
            </a:r>
            <a:r>
              <a:rPr lang="en-US" sz="2000" dirty="0"/>
              <a:t>	  </a:t>
            </a:r>
            <a:r>
              <a:rPr lang="en-US" sz="2000" dirty="0" err="1"/>
              <a:t>DeleteitemOK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</a:t>
            </a:r>
            <a:r>
              <a:rPr lang="en-US" sz="2000" dirty="0">
                <a:sym typeface="Symbol" pitchFamily="18" charset="2"/>
              </a:rPr>
              <a:t></a:t>
            </a:r>
            <a:r>
              <a:rPr lang="en-US" sz="2000" dirty="0"/>
              <a:t> Directory	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	: PERSON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num?		</a:t>
            </a:r>
            <a:r>
              <a:rPr lang="en-US" sz="2000" dirty="0"/>
              <a:t>: PHONE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name? </a:t>
            </a:r>
            <a:r>
              <a:rPr lang="en-GB" sz="2400" dirty="0">
                <a:latin typeface="Zed" pitchFamily="2" charset="2"/>
              </a:rPr>
              <a:t>Œ </a:t>
            </a:r>
            <a:r>
              <a:rPr lang="en-US" sz="2400" dirty="0" err="1"/>
              <a:t>num</a:t>
            </a:r>
            <a:r>
              <a:rPr lang="en-US" sz="2400" dirty="0"/>
              <a:t>?</a:t>
            </a:r>
            <a:r>
              <a:rPr lang="en-US" sz="2400" b="1" dirty="0">
                <a:latin typeface="Times New Roman" pitchFamily="18" charset="0"/>
                <a:sym typeface="Symbol" pitchFamily="18" charset="2"/>
              </a:rPr>
              <a:t></a:t>
            </a:r>
            <a:r>
              <a:rPr lang="en-US" sz="2000" dirty="0"/>
              <a:t> </a:t>
            </a:r>
            <a:r>
              <a:rPr lang="en-US" sz="2000" dirty="0" err="1"/>
              <a:t>dir</a:t>
            </a:r>
            <a:endParaRPr lang="en-US" sz="2000" dirty="0"/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</a:t>
            </a:r>
          </a:p>
          <a:p>
            <a:pPr marL="609530" indent="-60953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sz="2000" dirty="0"/>
              <a:t>   dir’ = dir \ {name? </a:t>
            </a:r>
            <a:r>
              <a:rPr lang="en-US" sz="2000" dirty="0"/>
              <a:t>↦ </a:t>
            </a:r>
            <a:r>
              <a:rPr lang="en-US" sz="2000" dirty="0"/>
              <a:t>num?}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258888" y="2133600"/>
            <a:ext cx="6767512" cy="3671888"/>
            <a:chOff x="1152" y="1632"/>
            <a:chExt cx="3456" cy="1872"/>
          </a:xfrm>
        </p:grpSpPr>
        <p:sp>
          <p:nvSpPr>
            <p:cNvPr id="490501" name="Line 5"/>
            <p:cNvSpPr>
              <a:spLocks noChangeShapeType="1"/>
            </p:cNvSpPr>
            <p:nvPr/>
          </p:nvSpPr>
          <p:spPr bwMode="auto">
            <a:xfrm>
              <a:off x="1152" y="1632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0502" name="Line 6"/>
            <p:cNvSpPr>
              <a:spLocks noChangeShapeType="1"/>
            </p:cNvSpPr>
            <p:nvPr/>
          </p:nvSpPr>
          <p:spPr bwMode="auto">
            <a:xfrm>
              <a:off x="1152" y="1632"/>
              <a:ext cx="0" cy="18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0503" name="Line 7"/>
            <p:cNvSpPr>
              <a:spLocks noChangeShapeType="1"/>
            </p:cNvSpPr>
            <p:nvPr/>
          </p:nvSpPr>
          <p:spPr bwMode="auto">
            <a:xfrm>
              <a:off x="2208" y="1632"/>
              <a:ext cx="235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0504" name="Line 8"/>
            <p:cNvSpPr>
              <a:spLocks noChangeShapeType="1"/>
            </p:cNvSpPr>
            <p:nvPr/>
          </p:nvSpPr>
          <p:spPr bwMode="auto">
            <a:xfrm>
              <a:off x="1152" y="2256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90505" name="Line 9"/>
            <p:cNvSpPr>
              <a:spLocks noChangeShapeType="1"/>
            </p:cNvSpPr>
            <p:nvPr/>
          </p:nvSpPr>
          <p:spPr bwMode="auto">
            <a:xfrm>
              <a:off x="1152" y="3504"/>
              <a:ext cx="34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" name="SMARTInkAnnotation104"/>
          <p:cNvSpPr/>
          <p:nvPr/>
        </p:nvSpPr>
        <p:spPr bwMode="auto">
          <a:xfrm>
            <a:off x="5397400" y="2955735"/>
            <a:ext cx="172258" cy="257865"/>
          </a:xfrm>
          <a:custGeom>
            <a:avLst/>
            <a:gdLst/>
            <a:ahLst/>
            <a:cxnLst/>
            <a:rect l="0" t="0" r="0" b="0"/>
            <a:pathLst>
              <a:path w="171540" h="256910">
                <a:moveTo>
                  <a:pt x="0" y="85570"/>
                </a:moveTo>
                <a:lnTo>
                  <a:pt x="0" y="93159"/>
                </a:lnTo>
                <a:lnTo>
                  <a:pt x="1588" y="96982"/>
                </a:lnTo>
                <a:lnTo>
                  <a:pt x="4235" y="101119"/>
                </a:lnTo>
                <a:lnTo>
                  <a:pt x="7588" y="105466"/>
                </a:lnTo>
                <a:lnTo>
                  <a:pt x="9824" y="109952"/>
                </a:lnTo>
                <a:lnTo>
                  <a:pt x="11314" y="114530"/>
                </a:lnTo>
                <a:lnTo>
                  <a:pt x="13706" y="125702"/>
                </a:lnTo>
                <a:lnTo>
                  <a:pt x="18269" y="131465"/>
                </a:lnTo>
                <a:lnTo>
                  <a:pt x="21709" y="135226"/>
                </a:lnTo>
                <a:lnTo>
                  <a:pt x="24002" y="139321"/>
                </a:lnTo>
                <a:lnTo>
                  <a:pt x="25531" y="143639"/>
                </a:lnTo>
                <a:lnTo>
                  <a:pt x="26551" y="148107"/>
                </a:lnTo>
                <a:lnTo>
                  <a:pt x="28819" y="152673"/>
                </a:lnTo>
                <a:lnTo>
                  <a:pt x="31919" y="157305"/>
                </a:lnTo>
                <a:lnTo>
                  <a:pt x="35575" y="161982"/>
                </a:lnTo>
                <a:lnTo>
                  <a:pt x="38011" y="168276"/>
                </a:lnTo>
                <a:lnTo>
                  <a:pt x="39636" y="175649"/>
                </a:lnTo>
                <a:lnTo>
                  <a:pt x="40719" y="183740"/>
                </a:lnTo>
                <a:lnTo>
                  <a:pt x="41441" y="190723"/>
                </a:lnTo>
                <a:lnTo>
                  <a:pt x="41922" y="196966"/>
                </a:lnTo>
                <a:lnTo>
                  <a:pt x="42243" y="202717"/>
                </a:lnTo>
                <a:lnTo>
                  <a:pt x="44045" y="206550"/>
                </a:lnTo>
                <a:lnTo>
                  <a:pt x="46835" y="209106"/>
                </a:lnTo>
                <a:lnTo>
                  <a:pt x="50283" y="210810"/>
                </a:lnTo>
                <a:lnTo>
                  <a:pt x="52582" y="213534"/>
                </a:lnTo>
                <a:lnTo>
                  <a:pt x="54115" y="216938"/>
                </a:lnTo>
                <a:lnTo>
                  <a:pt x="56574" y="226225"/>
                </a:lnTo>
                <a:lnTo>
                  <a:pt x="56911" y="231731"/>
                </a:lnTo>
                <a:lnTo>
                  <a:pt x="57126" y="240618"/>
                </a:lnTo>
                <a:lnTo>
                  <a:pt x="57179" y="256909"/>
                </a:lnTo>
                <a:lnTo>
                  <a:pt x="52944" y="252780"/>
                </a:lnTo>
                <a:lnTo>
                  <a:pt x="49591" y="249455"/>
                </a:lnTo>
                <a:lnTo>
                  <a:pt x="47355" y="245650"/>
                </a:lnTo>
                <a:lnTo>
                  <a:pt x="45865" y="241526"/>
                </a:lnTo>
                <a:lnTo>
                  <a:pt x="44872" y="237188"/>
                </a:lnTo>
                <a:lnTo>
                  <a:pt x="44209" y="232707"/>
                </a:lnTo>
                <a:lnTo>
                  <a:pt x="43768" y="228132"/>
                </a:lnTo>
                <a:lnTo>
                  <a:pt x="43474" y="223494"/>
                </a:lnTo>
                <a:lnTo>
                  <a:pt x="41689" y="218814"/>
                </a:lnTo>
                <a:lnTo>
                  <a:pt x="38911" y="214105"/>
                </a:lnTo>
                <a:lnTo>
                  <a:pt x="35470" y="209378"/>
                </a:lnTo>
                <a:lnTo>
                  <a:pt x="33177" y="204638"/>
                </a:lnTo>
                <a:lnTo>
                  <a:pt x="31648" y="199890"/>
                </a:lnTo>
                <a:lnTo>
                  <a:pt x="30628" y="195136"/>
                </a:lnTo>
                <a:lnTo>
                  <a:pt x="28361" y="190379"/>
                </a:lnTo>
                <a:lnTo>
                  <a:pt x="25260" y="185620"/>
                </a:lnTo>
                <a:lnTo>
                  <a:pt x="21605" y="180858"/>
                </a:lnTo>
                <a:lnTo>
                  <a:pt x="19169" y="176096"/>
                </a:lnTo>
                <a:lnTo>
                  <a:pt x="17544" y="171332"/>
                </a:lnTo>
                <a:lnTo>
                  <a:pt x="16461" y="166568"/>
                </a:lnTo>
                <a:lnTo>
                  <a:pt x="15739" y="161804"/>
                </a:lnTo>
                <a:lnTo>
                  <a:pt x="15257" y="157040"/>
                </a:lnTo>
                <a:lnTo>
                  <a:pt x="14936" y="152276"/>
                </a:lnTo>
                <a:lnTo>
                  <a:pt x="14723" y="147511"/>
                </a:lnTo>
                <a:lnTo>
                  <a:pt x="14485" y="137982"/>
                </a:lnTo>
                <a:lnTo>
                  <a:pt x="14295" y="52269"/>
                </a:lnTo>
                <a:lnTo>
                  <a:pt x="15884" y="49075"/>
                </a:lnTo>
                <a:lnTo>
                  <a:pt x="18531" y="46946"/>
                </a:lnTo>
                <a:lnTo>
                  <a:pt x="21884" y="45527"/>
                </a:lnTo>
                <a:lnTo>
                  <a:pt x="24119" y="42992"/>
                </a:lnTo>
                <a:lnTo>
                  <a:pt x="25609" y="39714"/>
                </a:lnTo>
                <a:lnTo>
                  <a:pt x="26603" y="35941"/>
                </a:lnTo>
                <a:lnTo>
                  <a:pt x="28853" y="31837"/>
                </a:lnTo>
                <a:lnTo>
                  <a:pt x="31942" y="27513"/>
                </a:lnTo>
                <a:lnTo>
                  <a:pt x="35590" y="23042"/>
                </a:lnTo>
                <a:lnTo>
                  <a:pt x="39610" y="20061"/>
                </a:lnTo>
                <a:lnTo>
                  <a:pt x="43878" y="18074"/>
                </a:lnTo>
                <a:lnTo>
                  <a:pt x="48312" y="16749"/>
                </a:lnTo>
                <a:lnTo>
                  <a:pt x="52856" y="14278"/>
                </a:lnTo>
                <a:lnTo>
                  <a:pt x="57474" y="11041"/>
                </a:lnTo>
                <a:lnTo>
                  <a:pt x="68709" y="2025"/>
                </a:lnTo>
                <a:lnTo>
                  <a:pt x="71219" y="1285"/>
                </a:lnTo>
                <a:lnTo>
                  <a:pt x="74481" y="792"/>
                </a:lnTo>
                <a:lnTo>
                  <a:pt x="78243" y="463"/>
                </a:lnTo>
                <a:lnTo>
                  <a:pt x="82341" y="244"/>
                </a:lnTo>
                <a:lnTo>
                  <a:pt x="91127" y="0"/>
                </a:lnTo>
                <a:lnTo>
                  <a:pt x="97283" y="1524"/>
                </a:lnTo>
                <a:lnTo>
                  <a:pt x="104563" y="4127"/>
                </a:lnTo>
                <a:lnTo>
                  <a:pt x="112594" y="7451"/>
                </a:lnTo>
                <a:lnTo>
                  <a:pt x="119535" y="9668"/>
                </a:lnTo>
                <a:lnTo>
                  <a:pt x="125751" y="11145"/>
                </a:lnTo>
                <a:lnTo>
                  <a:pt x="139552" y="13516"/>
                </a:lnTo>
                <a:lnTo>
                  <a:pt x="142273" y="13710"/>
                </a:lnTo>
                <a:lnTo>
                  <a:pt x="145675" y="13840"/>
                </a:lnTo>
                <a:lnTo>
                  <a:pt x="158052" y="14023"/>
                </a:lnTo>
                <a:lnTo>
                  <a:pt x="171539" y="1409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" name="SMARTInkAnnotation105"/>
          <p:cNvSpPr/>
          <p:nvPr/>
        </p:nvSpPr>
        <p:spPr bwMode="auto">
          <a:xfrm>
            <a:off x="5741916" y="2697289"/>
            <a:ext cx="1" cy="315641"/>
          </a:xfrm>
          <a:custGeom>
            <a:avLst/>
            <a:gdLst/>
            <a:ahLst/>
            <a:cxnLst/>
            <a:rect l="0" t="0" r="0" b="0"/>
            <a:pathLst>
              <a:path w="1" h="314472">
                <a:moveTo>
                  <a:pt x="0" y="0"/>
                </a:moveTo>
                <a:lnTo>
                  <a:pt x="0" y="314471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SMARTInkAnnotation106"/>
          <p:cNvSpPr/>
          <p:nvPr/>
        </p:nvSpPr>
        <p:spPr bwMode="auto">
          <a:xfrm>
            <a:off x="5741916" y="3199444"/>
            <a:ext cx="1" cy="14348"/>
          </a:xfrm>
          <a:custGeom>
            <a:avLst/>
            <a:gdLst/>
            <a:ahLst/>
            <a:cxnLst/>
            <a:rect l="0" t="0" r="0" b="0"/>
            <a:pathLst>
              <a:path w="1" h="14295">
                <a:moveTo>
                  <a:pt x="0" y="0"/>
                </a:moveTo>
                <a:lnTo>
                  <a:pt x="0" y="14294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043366" y="2969887"/>
            <a:ext cx="4254" cy="1"/>
          </a:xfrm>
          <a:custGeom>
            <a:avLst/>
            <a:gdLst/>
            <a:ahLst/>
            <a:cxnLst/>
            <a:rect l="0" t="0" r="0" b="0"/>
            <a:pathLst>
              <a:path w="4236" h="1">
                <a:moveTo>
                  <a:pt x="0" y="0"/>
                </a:moveTo>
                <a:lnTo>
                  <a:pt x="4235" y="0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7" name="SMARTInkAnnotation108"/>
          <p:cNvSpPr/>
          <p:nvPr/>
        </p:nvSpPr>
        <p:spPr bwMode="auto">
          <a:xfrm>
            <a:off x="6057721" y="3113361"/>
            <a:ext cx="1" cy="43042"/>
          </a:xfrm>
          <a:custGeom>
            <a:avLst/>
            <a:gdLst/>
            <a:ahLst/>
            <a:cxnLst/>
            <a:rect l="0" t="0" r="0" b="0"/>
            <a:pathLst>
              <a:path w="1" h="42883">
                <a:moveTo>
                  <a:pt x="0" y="0"/>
                </a:moveTo>
                <a:lnTo>
                  <a:pt x="0" y="42882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8" name="SMARTInkAnnotation109"/>
          <p:cNvSpPr/>
          <p:nvPr/>
        </p:nvSpPr>
        <p:spPr bwMode="auto">
          <a:xfrm>
            <a:off x="6416591" y="2826414"/>
            <a:ext cx="1" cy="157821"/>
          </a:xfrm>
          <a:custGeom>
            <a:avLst/>
            <a:gdLst/>
            <a:ahLst/>
            <a:cxnLst/>
            <a:rect l="0" t="0" r="0" b="0"/>
            <a:pathLst>
              <a:path w="1" h="157236">
                <a:moveTo>
                  <a:pt x="0" y="0"/>
                </a:moveTo>
                <a:lnTo>
                  <a:pt x="0" y="157235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9" name="SMARTInkAnnotation110"/>
          <p:cNvSpPr/>
          <p:nvPr/>
        </p:nvSpPr>
        <p:spPr bwMode="auto">
          <a:xfrm>
            <a:off x="6344817" y="2668654"/>
            <a:ext cx="229619" cy="272540"/>
          </a:xfrm>
          <a:custGeom>
            <a:avLst/>
            <a:gdLst/>
            <a:ahLst/>
            <a:cxnLst/>
            <a:rect l="0" t="0" r="0" b="0"/>
            <a:pathLst>
              <a:path w="228662" h="271531">
                <a:moveTo>
                  <a:pt x="0" y="157177"/>
                </a:moveTo>
                <a:lnTo>
                  <a:pt x="0" y="137282"/>
                </a:lnTo>
                <a:lnTo>
                  <a:pt x="1588" y="132796"/>
                </a:lnTo>
                <a:lnTo>
                  <a:pt x="4235" y="128217"/>
                </a:lnTo>
                <a:lnTo>
                  <a:pt x="7588" y="123576"/>
                </a:lnTo>
                <a:lnTo>
                  <a:pt x="9824" y="118894"/>
                </a:lnTo>
                <a:lnTo>
                  <a:pt x="11314" y="114184"/>
                </a:lnTo>
                <a:lnTo>
                  <a:pt x="12308" y="109456"/>
                </a:lnTo>
                <a:lnTo>
                  <a:pt x="14558" y="104716"/>
                </a:lnTo>
                <a:lnTo>
                  <a:pt x="17648" y="99968"/>
                </a:lnTo>
                <a:lnTo>
                  <a:pt x="21295" y="95214"/>
                </a:lnTo>
                <a:lnTo>
                  <a:pt x="23726" y="90457"/>
                </a:lnTo>
                <a:lnTo>
                  <a:pt x="25348" y="85697"/>
                </a:lnTo>
                <a:lnTo>
                  <a:pt x="26428" y="80935"/>
                </a:lnTo>
                <a:lnTo>
                  <a:pt x="28737" y="76173"/>
                </a:lnTo>
                <a:lnTo>
                  <a:pt x="31865" y="71409"/>
                </a:lnTo>
                <a:lnTo>
                  <a:pt x="35538" y="66646"/>
                </a:lnTo>
                <a:lnTo>
                  <a:pt x="39575" y="61881"/>
                </a:lnTo>
                <a:lnTo>
                  <a:pt x="43855" y="57117"/>
                </a:lnTo>
                <a:lnTo>
                  <a:pt x="48297" y="52353"/>
                </a:lnTo>
                <a:lnTo>
                  <a:pt x="51257" y="47588"/>
                </a:lnTo>
                <a:lnTo>
                  <a:pt x="53231" y="42824"/>
                </a:lnTo>
                <a:lnTo>
                  <a:pt x="54547" y="38059"/>
                </a:lnTo>
                <a:lnTo>
                  <a:pt x="57013" y="33294"/>
                </a:lnTo>
                <a:lnTo>
                  <a:pt x="60245" y="28530"/>
                </a:lnTo>
                <a:lnTo>
                  <a:pt x="63989" y="23765"/>
                </a:lnTo>
                <a:lnTo>
                  <a:pt x="68072" y="20589"/>
                </a:lnTo>
                <a:lnTo>
                  <a:pt x="72383" y="18471"/>
                </a:lnTo>
                <a:lnTo>
                  <a:pt x="76845" y="17059"/>
                </a:lnTo>
                <a:lnTo>
                  <a:pt x="79820" y="14530"/>
                </a:lnTo>
                <a:lnTo>
                  <a:pt x="81803" y="11255"/>
                </a:lnTo>
                <a:lnTo>
                  <a:pt x="83125" y="7484"/>
                </a:lnTo>
                <a:lnTo>
                  <a:pt x="85595" y="4970"/>
                </a:lnTo>
                <a:lnTo>
                  <a:pt x="88830" y="3294"/>
                </a:lnTo>
                <a:lnTo>
                  <a:pt x="92575" y="2176"/>
                </a:lnTo>
                <a:lnTo>
                  <a:pt x="96660" y="1431"/>
                </a:lnTo>
                <a:lnTo>
                  <a:pt x="100971" y="935"/>
                </a:lnTo>
                <a:lnTo>
                  <a:pt x="105434" y="604"/>
                </a:lnTo>
                <a:lnTo>
                  <a:pt x="109997" y="383"/>
                </a:lnTo>
                <a:lnTo>
                  <a:pt x="119303" y="138"/>
                </a:lnTo>
                <a:lnTo>
                  <a:pt x="133472" y="0"/>
                </a:lnTo>
                <a:lnTo>
                  <a:pt x="138220" y="1569"/>
                </a:lnTo>
                <a:lnTo>
                  <a:pt x="142974" y="4203"/>
                </a:lnTo>
                <a:lnTo>
                  <a:pt x="147731" y="7547"/>
                </a:lnTo>
                <a:lnTo>
                  <a:pt x="152490" y="11365"/>
                </a:lnTo>
                <a:lnTo>
                  <a:pt x="157251" y="15498"/>
                </a:lnTo>
                <a:lnTo>
                  <a:pt x="162014" y="19842"/>
                </a:lnTo>
                <a:lnTo>
                  <a:pt x="171542" y="28904"/>
                </a:lnTo>
                <a:lnTo>
                  <a:pt x="204894" y="61904"/>
                </a:lnTo>
                <a:lnTo>
                  <a:pt x="208070" y="68250"/>
                </a:lnTo>
                <a:lnTo>
                  <a:pt x="210189" y="75657"/>
                </a:lnTo>
                <a:lnTo>
                  <a:pt x="211601" y="83772"/>
                </a:lnTo>
                <a:lnTo>
                  <a:pt x="214131" y="92358"/>
                </a:lnTo>
                <a:lnTo>
                  <a:pt x="217405" y="101258"/>
                </a:lnTo>
                <a:lnTo>
                  <a:pt x="221177" y="110368"/>
                </a:lnTo>
                <a:lnTo>
                  <a:pt x="223690" y="118030"/>
                </a:lnTo>
                <a:lnTo>
                  <a:pt x="225366" y="124726"/>
                </a:lnTo>
                <a:lnTo>
                  <a:pt x="226484" y="130778"/>
                </a:lnTo>
                <a:lnTo>
                  <a:pt x="227229" y="137990"/>
                </a:lnTo>
                <a:lnTo>
                  <a:pt x="227726" y="145974"/>
                </a:lnTo>
                <a:lnTo>
                  <a:pt x="228278" y="161727"/>
                </a:lnTo>
                <a:lnTo>
                  <a:pt x="228589" y="179525"/>
                </a:lnTo>
                <a:lnTo>
                  <a:pt x="228661" y="189874"/>
                </a:lnTo>
                <a:lnTo>
                  <a:pt x="227092" y="196446"/>
                </a:lnTo>
                <a:lnTo>
                  <a:pt x="224458" y="204003"/>
                </a:lnTo>
                <a:lnTo>
                  <a:pt x="221113" y="212218"/>
                </a:lnTo>
                <a:lnTo>
                  <a:pt x="218884" y="219283"/>
                </a:lnTo>
                <a:lnTo>
                  <a:pt x="217397" y="225581"/>
                </a:lnTo>
                <a:lnTo>
                  <a:pt x="216406" y="231368"/>
                </a:lnTo>
                <a:lnTo>
                  <a:pt x="214158" y="235226"/>
                </a:lnTo>
                <a:lnTo>
                  <a:pt x="211070" y="237798"/>
                </a:lnTo>
                <a:lnTo>
                  <a:pt x="207422" y="239512"/>
                </a:lnTo>
                <a:lnTo>
                  <a:pt x="203403" y="242244"/>
                </a:lnTo>
                <a:lnTo>
                  <a:pt x="199135" y="245653"/>
                </a:lnTo>
                <a:lnTo>
                  <a:pt x="194702" y="249514"/>
                </a:lnTo>
                <a:lnTo>
                  <a:pt x="190158" y="252088"/>
                </a:lnTo>
                <a:lnTo>
                  <a:pt x="185539" y="253804"/>
                </a:lnTo>
                <a:lnTo>
                  <a:pt x="180873" y="254948"/>
                </a:lnTo>
                <a:lnTo>
                  <a:pt x="174585" y="257299"/>
                </a:lnTo>
                <a:lnTo>
                  <a:pt x="167216" y="260455"/>
                </a:lnTo>
                <a:lnTo>
                  <a:pt x="147743" y="269342"/>
                </a:lnTo>
                <a:lnTo>
                  <a:pt x="140845" y="270558"/>
                </a:lnTo>
                <a:lnTo>
                  <a:pt x="128654" y="27153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0" name="SMARTInkAnnotation111"/>
          <p:cNvSpPr/>
          <p:nvPr/>
        </p:nvSpPr>
        <p:spPr bwMode="auto">
          <a:xfrm>
            <a:off x="6459655" y="2926845"/>
            <a:ext cx="143548" cy="157821"/>
          </a:xfrm>
          <a:custGeom>
            <a:avLst/>
            <a:gdLst/>
            <a:ahLst/>
            <a:cxnLst/>
            <a:rect l="0" t="0" r="0" b="0"/>
            <a:pathLst>
              <a:path w="142950" h="157236">
                <a:moveTo>
                  <a:pt x="0" y="0"/>
                </a:moveTo>
                <a:lnTo>
                  <a:pt x="7587" y="7588"/>
                </a:lnTo>
                <a:lnTo>
                  <a:pt x="9824" y="11412"/>
                </a:lnTo>
                <a:lnTo>
                  <a:pt x="11314" y="15549"/>
                </a:lnTo>
                <a:lnTo>
                  <a:pt x="12308" y="19895"/>
                </a:lnTo>
                <a:lnTo>
                  <a:pt x="14558" y="22793"/>
                </a:lnTo>
                <a:lnTo>
                  <a:pt x="17647" y="24725"/>
                </a:lnTo>
                <a:lnTo>
                  <a:pt x="21294" y="26012"/>
                </a:lnTo>
                <a:lnTo>
                  <a:pt x="26903" y="28459"/>
                </a:lnTo>
                <a:lnTo>
                  <a:pt x="41606" y="35413"/>
                </a:lnTo>
                <a:lnTo>
                  <a:pt x="46797" y="39491"/>
                </a:lnTo>
                <a:lnTo>
                  <a:pt x="50258" y="43798"/>
                </a:lnTo>
                <a:lnTo>
                  <a:pt x="52565" y="48257"/>
                </a:lnTo>
                <a:lnTo>
                  <a:pt x="57280" y="54407"/>
                </a:lnTo>
                <a:lnTo>
                  <a:pt x="63599" y="61683"/>
                </a:lnTo>
                <a:lnTo>
                  <a:pt x="70989" y="69710"/>
                </a:lnTo>
                <a:lnTo>
                  <a:pt x="75916" y="76650"/>
                </a:lnTo>
                <a:lnTo>
                  <a:pt x="79201" y="82865"/>
                </a:lnTo>
                <a:lnTo>
                  <a:pt x="81390" y="88596"/>
                </a:lnTo>
                <a:lnTo>
                  <a:pt x="84438" y="94005"/>
                </a:lnTo>
                <a:lnTo>
                  <a:pt x="88059" y="99200"/>
                </a:lnTo>
                <a:lnTo>
                  <a:pt x="92061" y="104251"/>
                </a:lnTo>
                <a:lnTo>
                  <a:pt x="96317" y="109206"/>
                </a:lnTo>
                <a:lnTo>
                  <a:pt x="100743" y="114098"/>
                </a:lnTo>
                <a:lnTo>
                  <a:pt x="109896" y="123769"/>
                </a:lnTo>
                <a:lnTo>
                  <a:pt x="142949" y="15723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2" name="SMARTInkAnnotation112"/>
          <p:cNvSpPr/>
          <p:nvPr/>
        </p:nvSpPr>
        <p:spPr bwMode="auto">
          <a:xfrm>
            <a:off x="6761105" y="2912498"/>
            <a:ext cx="100485" cy="157821"/>
          </a:xfrm>
          <a:custGeom>
            <a:avLst/>
            <a:gdLst/>
            <a:ahLst/>
            <a:cxnLst/>
            <a:rect l="0" t="0" r="0" b="0"/>
            <a:pathLst>
              <a:path w="100066" h="157236">
                <a:moveTo>
                  <a:pt x="0" y="0"/>
                </a:moveTo>
                <a:lnTo>
                  <a:pt x="0" y="121090"/>
                </a:lnTo>
                <a:lnTo>
                  <a:pt x="1588" y="125197"/>
                </a:lnTo>
                <a:lnTo>
                  <a:pt x="4235" y="129524"/>
                </a:lnTo>
                <a:lnTo>
                  <a:pt x="7588" y="133996"/>
                </a:lnTo>
                <a:lnTo>
                  <a:pt x="11412" y="136978"/>
                </a:lnTo>
                <a:lnTo>
                  <a:pt x="15549" y="138966"/>
                </a:lnTo>
                <a:lnTo>
                  <a:pt x="26015" y="142156"/>
                </a:lnTo>
                <a:lnTo>
                  <a:pt x="28461" y="144006"/>
                </a:lnTo>
                <a:lnTo>
                  <a:pt x="31680" y="146828"/>
                </a:lnTo>
                <a:lnTo>
                  <a:pt x="35416" y="150297"/>
                </a:lnTo>
                <a:lnTo>
                  <a:pt x="39494" y="152610"/>
                </a:lnTo>
                <a:lnTo>
                  <a:pt x="43801" y="154152"/>
                </a:lnTo>
                <a:lnTo>
                  <a:pt x="48261" y="155180"/>
                </a:lnTo>
                <a:lnTo>
                  <a:pt x="52822" y="155865"/>
                </a:lnTo>
                <a:lnTo>
                  <a:pt x="57452" y="156322"/>
                </a:lnTo>
                <a:lnTo>
                  <a:pt x="68704" y="157055"/>
                </a:lnTo>
                <a:lnTo>
                  <a:pt x="74480" y="157155"/>
                </a:lnTo>
                <a:lnTo>
                  <a:pt x="100065" y="15723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3" name="SMARTInkAnnotation113"/>
          <p:cNvSpPr/>
          <p:nvPr/>
        </p:nvSpPr>
        <p:spPr bwMode="auto">
          <a:xfrm>
            <a:off x="6718041" y="2941193"/>
            <a:ext cx="100485" cy="1"/>
          </a:xfrm>
          <a:custGeom>
            <a:avLst/>
            <a:gdLst/>
            <a:ahLst/>
            <a:cxnLst/>
            <a:rect l="0" t="0" r="0" b="0"/>
            <a:pathLst>
              <a:path w="100066" h="1">
                <a:moveTo>
                  <a:pt x="0" y="0"/>
                </a:moveTo>
                <a:lnTo>
                  <a:pt x="100065" y="0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4" name="SMARTInkAnnotation114"/>
          <p:cNvSpPr/>
          <p:nvPr/>
        </p:nvSpPr>
        <p:spPr bwMode="auto">
          <a:xfrm>
            <a:off x="6746751" y="2728034"/>
            <a:ext cx="114839" cy="40992"/>
          </a:xfrm>
          <a:custGeom>
            <a:avLst/>
            <a:gdLst/>
            <a:ahLst/>
            <a:cxnLst/>
            <a:rect l="0" t="0" r="0" b="0"/>
            <a:pathLst>
              <a:path w="114361" h="40840">
                <a:moveTo>
                  <a:pt x="0" y="40839"/>
                </a:moveTo>
                <a:lnTo>
                  <a:pt x="0" y="33251"/>
                </a:lnTo>
                <a:lnTo>
                  <a:pt x="1588" y="31016"/>
                </a:lnTo>
                <a:lnTo>
                  <a:pt x="4235" y="29526"/>
                </a:lnTo>
                <a:lnTo>
                  <a:pt x="7588" y="28532"/>
                </a:lnTo>
                <a:lnTo>
                  <a:pt x="9824" y="26282"/>
                </a:lnTo>
                <a:lnTo>
                  <a:pt x="11315" y="23193"/>
                </a:lnTo>
                <a:lnTo>
                  <a:pt x="12308" y="19546"/>
                </a:lnTo>
                <a:lnTo>
                  <a:pt x="14559" y="17114"/>
                </a:lnTo>
                <a:lnTo>
                  <a:pt x="17648" y="15493"/>
                </a:lnTo>
                <a:lnTo>
                  <a:pt x="21295" y="14413"/>
                </a:lnTo>
                <a:lnTo>
                  <a:pt x="25315" y="13692"/>
                </a:lnTo>
                <a:lnTo>
                  <a:pt x="29584" y="13212"/>
                </a:lnTo>
                <a:lnTo>
                  <a:pt x="34017" y="12891"/>
                </a:lnTo>
                <a:lnTo>
                  <a:pt x="38562" y="11090"/>
                </a:lnTo>
                <a:lnTo>
                  <a:pt x="43180" y="8300"/>
                </a:lnTo>
                <a:lnTo>
                  <a:pt x="47847" y="4853"/>
                </a:lnTo>
                <a:lnTo>
                  <a:pt x="54134" y="2554"/>
                </a:lnTo>
                <a:lnTo>
                  <a:pt x="61503" y="1022"/>
                </a:lnTo>
                <a:lnTo>
                  <a:pt x="69592" y="0"/>
                </a:lnTo>
                <a:lnTo>
                  <a:pt x="76573" y="907"/>
                </a:lnTo>
                <a:lnTo>
                  <a:pt x="82815" y="3100"/>
                </a:lnTo>
                <a:lnTo>
                  <a:pt x="88566" y="6151"/>
                </a:lnTo>
                <a:lnTo>
                  <a:pt x="93986" y="8184"/>
                </a:lnTo>
                <a:lnTo>
                  <a:pt x="99189" y="9540"/>
                </a:lnTo>
                <a:lnTo>
                  <a:pt x="114360" y="12251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5" name="SMARTInkAnnotation115"/>
          <p:cNvSpPr/>
          <p:nvPr/>
        </p:nvSpPr>
        <p:spPr bwMode="auto">
          <a:xfrm>
            <a:off x="6990996" y="2783373"/>
            <a:ext cx="128980" cy="301294"/>
          </a:xfrm>
          <a:custGeom>
            <a:avLst/>
            <a:gdLst/>
            <a:ahLst/>
            <a:cxnLst/>
            <a:rect l="0" t="0" r="0" b="0"/>
            <a:pathLst>
              <a:path w="128443" h="300178">
                <a:moveTo>
                  <a:pt x="128442" y="0"/>
                </a:moveTo>
                <a:lnTo>
                  <a:pt x="87251" y="0"/>
                </a:lnTo>
                <a:lnTo>
                  <a:pt x="80333" y="1588"/>
                </a:lnTo>
                <a:lnTo>
                  <a:pt x="74133" y="4235"/>
                </a:lnTo>
                <a:lnTo>
                  <a:pt x="68411" y="7588"/>
                </a:lnTo>
                <a:lnTo>
                  <a:pt x="63008" y="9823"/>
                </a:lnTo>
                <a:lnTo>
                  <a:pt x="57818" y="11313"/>
                </a:lnTo>
                <a:lnTo>
                  <a:pt x="52770" y="12307"/>
                </a:lnTo>
                <a:lnTo>
                  <a:pt x="46227" y="14557"/>
                </a:lnTo>
                <a:lnTo>
                  <a:pt x="38690" y="17646"/>
                </a:lnTo>
                <a:lnTo>
                  <a:pt x="30487" y="21293"/>
                </a:lnTo>
                <a:lnTo>
                  <a:pt x="25019" y="25313"/>
                </a:lnTo>
                <a:lnTo>
                  <a:pt x="21373" y="29581"/>
                </a:lnTo>
                <a:lnTo>
                  <a:pt x="18944" y="34015"/>
                </a:lnTo>
                <a:lnTo>
                  <a:pt x="15735" y="38559"/>
                </a:lnTo>
                <a:lnTo>
                  <a:pt x="12007" y="43176"/>
                </a:lnTo>
                <a:lnTo>
                  <a:pt x="7934" y="47843"/>
                </a:lnTo>
                <a:lnTo>
                  <a:pt x="5219" y="52542"/>
                </a:lnTo>
                <a:lnTo>
                  <a:pt x="3407" y="57263"/>
                </a:lnTo>
                <a:lnTo>
                  <a:pt x="2201" y="61999"/>
                </a:lnTo>
                <a:lnTo>
                  <a:pt x="1397" y="68333"/>
                </a:lnTo>
                <a:lnTo>
                  <a:pt x="860" y="75731"/>
                </a:lnTo>
                <a:lnTo>
                  <a:pt x="264" y="90835"/>
                </a:lnTo>
                <a:lnTo>
                  <a:pt x="0" y="102841"/>
                </a:lnTo>
                <a:lnTo>
                  <a:pt x="1517" y="109855"/>
                </a:lnTo>
                <a:lnTo>
                  <a:pt x="4118" y="117707"/>
                </a:lnTo>
                <a:lnTo>
                  <a:pt x="7440" y="126119"/>
                </a:lnTo>
                <a:lnTo>
                  <a:pt x="11242" y="133314"/>
                </a:lnTo>
                <a:lnTo>
                  <a:pt x="15365" y="139700"/>
                </a:lnTo>
                <a:lnTo>
                  <a:pt x="19702" y="145545"/>
                </a:lnTo>
                <a:lnTo>
                  <a:pt x="24183" y="152618"/>
                </a:lnTo>
                <a:lnTo>
                  <a:pt x="28758" y="160510"/>
                </a:lnTo>
                <a:lnTo>
                  <a:pt x="33396" y="168948"/>
                </a:lnTo>
                <a:lnTo>
                  <a:pt x="39665" y="177750"/>
                </a:lnTo>
                <a:lnTo>
                  <a:pt x="47021" y="186794"/>
                </a:lnTo>
                <a:lnTo>
                  <a:pt x="62077" y="203725"/>
                </a:lnTo>
                <a:lnTo>
                  <a:pt x="74063" y="216545"/>
                </a:lnTo>
                <a:lnTo>
                  <a:pt x="94699" y="237715"/>
                </a:lnTo>
                <a:lnTo>
                  <a:pt x="104445" y="247534"/>
                </a:lnTo>
                <a:lnTo>
                  <a:pt x="107678" y="252375"/>
                </a:lnTo>
                <a:lnTo>
                  <a:pt x="109836" y="257191"/>
                </a:lnTo>
                <a:lnTo>
                  <a:pt x="111273" y="261990"/>
                </a:lnTo>
                <a:lnTo>
                  <a:pt x="112231" y="266778"/>
                </a:lnTo>
                <a:lnTo>
                  <a:pt x="112870" y="271558"/>
                </a:lnTo>
                <a:lnTo>
                  <a:pt x="113296" y="276333"/>
                </a:lnTo>
                <a:lnTo>
                  <a:pt x="113580" y="281104"/>
                </a:lnTo>
                <a:lnTo>
                  <a:pt x="114073" y="297351"/>
                </a:lnTo>
                <a:lnTo>
                  <a:pt x="112509" y="298293"/>
                </a:lnTo>
                <a:lnTo>
                  <a:pt x="109879" y="298921"/>
                </a:lnTo>
                <a:lnTo>
                  <a:pt x="106537" y="299340"/>
                </a:lnTo>
                <a:lnTo>
                  <a:pt x="102721" y="299619"/>
                </a:lnTo>
                <a:lnTo>
                  <a:pt x="98588" y="299805"/>
                </a:lnTo>
                <a:lnTo>
                  <a:pt x="89760" y="300011"/>
                </a:lnTo>
                <a:lnTo>
                  <a:pt x="56968" y="300177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6" name="SMARTInkAnnotation116"/>
          <p:cNvSpPr/>
          <p:nvPr/>
        </p:nvSpPr>
        <p:spPr bwMode="auto">
          <a:xfrm>
            <a:off x="7206104" y="2869456"/>
            <a:ext cx="14357" cy="215211"/>
          </a:xfrm>
          <a:custGeom>
            <a:avLst/>
            <a:gdLst/>
            <a:ahLst/>
            <a:cxnLst/>
            <a:rect l="0" t="0" r="0" b="0"/>
            <a:pathLst>
              <a:path w="14297" h="214414">
                <a:moveTo>
                  <a:pt x="0" y="0"/>
                </a:moveTo>
                <a:lnTo>
                  <a:pt x="0" y="7589"/>
                </a:lnTo>
                <a:lnTo>
                  <a:pt x="1589" y="11412"/>
                </a:lnTo>
                <a:lnTo>
                  <a:pt x="4236" y="15550"/>
                </a:lnTo>
                <a:lnTo>
                  <a:pt x="7588" y="19896"/>
                </a:lnTo>
                <a:lnTo>
                  <a:pt x="9824" y="24382"/>
                </a:lnTo>
                <a:lnTo>
                  <a:pt x="11315" y="28961"/>
                </a:lnTo>
                <a:lnTo>
                  <a:pt x="12309" y="33601"/>
                </a:lnTo>
                <a:lnTo>
                  <a:pt x="12971" y="39872"/>
                </a:lnTo>
                <a:lnTo>
                  <a:pt x="13413" y="47229"/>
                </a:lnTo>
                <a:lnTo>
                  <a:pt x="13903" y="63873"/>
                </a:lnTo>
                <a:lnTo>
                  <a:pt x="14285" y="137933"/>
                </a:lnTo>
                <a:lnTo>
                  <a:pt x="14296" y="214413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7" name="SMARTInkAnnotation117"/>
          <p:cNvSpPr/>
          <p:nvPr/>
        </p:nvSpPr>
        <p:spPr bwMode="auto">
          <a:xfrm>
            <a:off x="7148684" y="2668821"/>
            <a:ext cx="129136" cy="157595"/>
          </a:xfrm>
          <a:custGeom>
            <a:avLst/>
            <a:gdLst/>
            <a:ahLst/>
            <a:cxnLst/>
            <a:rect l="0" t="0" r="0" b="0"/>
            <a:pathLst>
              <a:path w="128598" h="157011">
                <a:moveTo>
                  <a:pt x="0" y="28363"/>
                </a:moveTo>
                <a:lnTo>
                  <a:pt x="7589" y="28363"/>
                </a:lnTo>
                <a:lnTo>
                  <a:pt x="9825" y="26774"/>
                </a:lnTo>
                <a:lnTo>
                  <a:pt x="11315" y="24128"/>
                </a:lnTo>
                <a:lnTo>
                  <a:pt x="12309" y="20774"/>
                </a:lnTo>
                <a:lnTo>
                  <a:pt x="14559" y="16951"/>
                </a:lnTo>
                <a:lnTo>
                  <a:pt x="17649" y="12814"/>
                </a:lnTo>
                <a:lnTo>
                  <a:pt x="21296" y="8467"/>
                </a:lnTo>
                <a:lnTo>
                  <a:pt x="25316" y="5570"/>
                </a:lnTo>
                <a:lnTo>
                  <a:pt x="29584" y="3638"/>
                </a:lnTo>
                <a:lnTo>
                  <a:pt x="34017" y="2350"/>
                </a:lnTo>
                <a:lnTo>
                  <a:pt x="38562" y="1491"/>
                </a:lnTo>
                <a:lnTo>
                  <a:pt x="43180" y="919"/>
                </a:lnTo>
                <a:lnTo>
                  <a:pt x="47847" y="538"/>
                </a:lnTo>
                <a:lnTo>
                  <a:pt x="52546" y="283"/>
                </a:lnTo>
                <a:lnTo>
                  <a:pt x="62003" y="0"/>
                </a:lnTo>
                <a:lnTo>
                  <a:pt x="66749" y="1513"/>
                </a:lnTo>
                <a:lnTo>
                  <a:pt x="71500" y="4110"/>
                </a:lnTo>
                <a:lnTo>
                  <a:pt x="76257" y="7430"/>
                </a:lnTo>
                <a:lnTo>
                  <a:pt x="81017" y="11231"/>
                </a:lnTo>
                <a:lnTo>
                  <a:pt x="85778" y="15353"/>
                </a:lnTo>
                <a:lnTo>
                  <a:pt x="90540" y="19690"/>
                </a:lnTo>
                <a:lnTo>
                  <a:pt x="100068" y="28743"/>
                </a:lnTo>
                <a:lnTo>
                  <a:pt x="104832" y="33381"/>
                </a:lnTo>
                <a:lnTo>
                  <a:pt x="108007" y="38061"/>
                </a:lnTo>
                <a:lnTo>
                  <a:pt x="110126" y="42770"/>
                </a:lnTo>
                <a:lnTo>
                  <a:pt x="111537" y="47497"/>
                </a:lnTo>
                <a:lnTo>
                  <a:pt x="114066" y="52236"/>
                </a:lnTo>
                <a:lnTo>
                  <a:pt x="117342" y="56984"/>
                </a:lnTo>
                <a:lnTo>
                  <a:pt x="121113" y="61738"/>
                </a:lnTo>
                <a:lnTo>
                  <a:pt x="123627" y="66495"/>
                </a:lnTo>
                <a:lnTo>
                  <a:pt x="125303" y="71255"/>
                </a:lnTo>
                <a:lnTo>
                  <a:pt x="126421" y="76017"/>
                </a:lnTo>
                <a:lnTo>
                  <a:pt x="127166" y="80779"/>
                </a:lnTo>
                <a:lnTo>
                  <a:pt x="127661" y="85542"/>
                </a:lnTo>
                <a:lnTo>
                  <a:pt x="127993" y="90306"/>
                </a:lnTo>
                <a:lnTo>
                  <a:pt x="128214" y="95070"/>
                </a:lnTo>
                <a:lnTo>
                  <a:pt x="128459" y="104599"/>
                </a:lnTo>
                <a:lnTo>
                  <a:pt x="128597" y="118893"/>
                </a:lnTo>
                <a:lnTo>
                  <a:pt x="127028" y="123657"/>
                </a:lnTo>
                <a:lnTo>
                  <a:pt x="124394" y="128422"/>
                </a:lnTo>
                <a:lnTo>
                  <a:pt x="121048" y="133186"/>
                </a:lnTo>
                <a:lnTo>
                  <a:pt x="117231" y="137951"/>
                </a:lnTo>
                <a:lnTo>
                  <a:pt x="113098" y="142716"/>
                </a:lnTo>
                <a:lnTo>
                  <a:pt x="100065" y="15701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8" name="SMARTInkAnnotation118"/>
          <p:cNvSpPr/>
          <p:nvPr/>
        </p:nvSpPr>
        <p:spPr bwMode="auto">
          <a:xfrm>
            <a:off x="7335313" y="2840762"/>
            <a:ext cx="100397" cy="185866"/>
          </a:xfrm>
          <a:custGeom>
            <a:avLst/>
            <a:gdLst/>
            <a:ahLst/>
            <a:cxnLst/>
            <a:rect l="0" t="0" r="0" b="0"/>
            <a:pathLst>
              <a:path w="99979" h="185178">
                <a:moveTo>
                  <a:pt x="42869" y="71471"/>
                </a:moveTo>
                <a:lnTo>
                  <a:pt x="29163" y="71471"/>
                </a:lnTo>
                <a:lnTo>
                  <a:pt x="28836" y="75706"/>
                </a:lnTo>
                <a:lnTo>
                  <a:pt x="28748" y="79059"/>
                </a:lnTo>
                <a:lnTo>
                  <a:pt x="27102" y="82883"/>
                </a:lnTo>
                <a:lnTo>
                  <a:pt x="24417" y="87020"/>
                </a:lnTo>
                <a:lnTo>
                  <a:pt x="21037" y="91366"/>
                </a:lnTo>
                <a:lnTo>
                  <a:pt x="18785" y="95852"/>
                </a:lnTo>
                <a:lnTo>
                  <a:pt x="17283" y="100431"/>
                </a:lnTo>
                <a:lnTo>
                  <a:pt x="16282" y="105072"/>
                </a:lnTo>
                <a:lnTo>
                  <a:pt x="14026" y="109754"/>
                </a:lnTo>
                <a:lnTo>
                  <a:pt x="10933" y="114463"/>
                </a:lnTo>
                <a:lnTo>
                  <a:pt x="7283" y="119191"/>
                </a:lnTo>
                <a:lnTo>
                  <a:pt x="4850" y="123932"/>
                </a:lnTo>
                <a:lnTo>
                  <a:pt x="3228" y="128680"/>
                </a:lnTo>
                <a:lnTo>
                  <a:pt x="2147" y="133434"/>
                </a:lnTo>
                <a:lnTo>
                  <a:pt x="1426" y="138191"/>
                </a:lnTo>
                <a:lnTo>
                  <a:pt x="945" y="142951"/>
                </a:lnTo>
                <a:lnTo>
                  <a:pt x="173" y="154414"/>
                </a:lnTo>
                <a:lnTo>
                  <a:pt x="69" y="160217"/>
                </a:lnTo>
                <a:lnTo>
                  <a:pt x="0" y="169295"/>
                </a:lnTo>
                <a:lnTo>
                  <a:pt x="1583" y="171629"/>
                </a:lnTo>
                <a:lnTo>
                  <a:pt x="4227" y="174772"/>
                </a:lnTo>
                <a:lnTo>
                  <a:pt x="12294" y="183641"/>
                </a:lnTo>
                <a:lnTo>
                  <a:pt x="14544" y="184369"/>
                </a:lnTo>
                <a:lnTo>
                  <a:pt x="17633" y="184854"/>
                </a:lnTo>
                <a:lnTo>
                  <a:pt x="21280" y="185177"/>
                </a:lnTo>
                <a:lnTo>
                  <a:pt x="25300" y="183805"/>
                </a:lnTo>
                <a:lnTo>
                  <a:pt x="29568" y="181301"/>
                </a:lnTo>
                <a:lnTo>
                  <a:pt x="34001" y="178044"/>
                </a:lnTo>
                <a:lnTo>
                  <a:pt x="40134" y="175873"/>
                </a:lnTo>
                <a:lnTo>
                  <a:pt x="47399" y="174425"/>
                </a:lnTo>
                <a:lnTo>
                  <a:pt x="55419" y="173460"/>
                </a:lnTo>
                <a:lnTo>
                  <a:pt x="60766" y="171229"/>
                </a:lnTo>
                <a:lnTo>
                  <a:pt x="64330" y="168152"/>
                </a:lnTo>
                <a:lnTo>
                  <a:pt x="66706" y="164513"/>
                </a:lnTo>
                <a:lnTo>
                  <a:pt x="69879" y="160499"/>
                </a:lnTo>
                <a:lnTo>
                  <a:pt x="73583" y="156235"/>
                </a:lnTo>
                <a:lnTo>
                  <a:pt x="77640" y="151804"/>
                </a:lnTo>
                <a:lnTo>
                  <a:pt x="86383" y="142645"/>
                </a:lnTo>
                <a:lnTo>
                  <a:pt x="90938" y="137979"/>
                </a:lnTo>
                <a:lnTo>
                  <a:pt x="93975" y="133280"/>
                </a:lnTo>
                <a:lnTo>
                  <a:pt x="95999" y="128560"/>
                </a:lnTo>
                <a:lnTo>
                  <a:pt x="97350" y="123824"/>
                </a:lnTo>
                <a:lnTo>
                  <a:pt x="98249" y="117491"/>
                </a:lnTo>
                <a:lnTo>
                  <a:pt x="98849" y="110092"/>
                </a:lnTo>
                <a:lnTo>
                  <a:pt x="99516" y="94989"/>
                </a:lnTo>
                <a:lnTo>
                  <a:pt x="99891" y="77557"/>
                </a:lnTo>
                <a:lnTo>
                  <a:pt x="99978" y="67293"/>
                </a:lnTo>
                <a:lnTo>
                  <a:pt x="98414" y="62333"/>
                </a:lnTo>
                <a:lnTo>
                  <a:pt x="95781" y="57438"/>
                </a:lnTo>
                <a:lnTo>
                  <a:pt x="92439" y="52586"/>
                </a:lnTo>
                <a:lnTo>
                  <a:pt x="87034" y="47763"/>
                </a:lnTo>
                <a:lnTo>
                  <a:pt x="80254" y="42960"/>
                </a:lnTo>
                <a:lnTo>
                  <a:pt x="72557" y="38169"/>
                </a:lnTo>
                <a:lnTo>
                  <a:pt x="65838" y="33388"/>
                </a:lnTo>
                <a:lnTo>
                  <a:pt x="59770" y="28611"/>
                </a:lnTo>
                <a:lnTo>
                  <a:pt x="54137" y="23839"/>
                </a:lnTo>
                <a:lnTo>
                  <a:pt x="47204" y="20657"/>
                </a:lnTo>
                <a:lnTo>
                  <a:pt x="39405" y="18536"/>
                </a:lnTo>
                <a:lnTo>
                  <a:pt x="31030" y="17122"/>
                </a:lnTo>
                <a:lnTo>
                  <a:pt x="25446" y="14591"/>
                </a:lnTo>
                <a:lnTo>
                  <a:pt x="21723" y="11316"/>
                </a:lnTo>
                <a:lnTo>
                  <a:pt x="14279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19" name="SMARTInkAnnotation119"/>
          <p:cNvSpPr/>
          <p:nvPr/>
        </p:nvSpPr>
        <p:spPr bwMode="auto">
          <a:xfrm>
            <a:off x="7478897" y="2689586"/>
            <a:ext cx="214662" cy="322730"/>
          </a:xfrm>
          <a:custGeom>
            <a:avLst/>
            <a:gdLst/>
            <a:ahLst/>
            <a:cxnLst/>
            <a:rect l="0" t="0" r="0" b="0"/>
            <a:pathLst>
              <a:path w="213768" h="321535">
                <a:moveTo>
                  <a:pt x="57128" y="122028"/>
                </a:moveTo>
                <a:lnTo>
                  <a:pt x="44819" y="122028"/>
                </a:lnTo>
                <a:lnTo>
                  <a:pt x="44157" y="123616"/>
                </a:lnTo>
                <a:lnTo>
                  <a:pt x="43226" y="133440"/>
                </a:lnTo>
                <a:lnTo>
                  <a:pt x="43007" y="141923"/>
                </a:lnTo>
                <a:lnTo>
                  <a:pt x="42833" y="297717"/>
                </a:lnTo>
                <a:lnTo>
                  <a:pt x="41245" y="301095"/>
                </a:lnTo>
                <a:lnTo>
                  <a:pt x="38598" y="303347"/>
                </a:lnTo>
                <a:lnTo>
                  <a:pt x="30525" y="306962"/>
                </a:lnTo>
                <a:lnTo>
                  <a:pt x="29862" y="308846"/>
                </a:lnTo>
                <a:lnTo>
                  <a:pt x="28930" y="317499"/>
                </a:lnTo>
                <a:lnTo>
                  <a:pt x="28589" y="321534"/>
                </a:lnTo>
                <a:lnTo>
                  <a:pt x="28554" y="314376"/>
                </a:lnTo>
                <a:lnTo>
                  <a:pt x="26959" y="312201"/>
                </a:lnTo>
                <a:lnTo>
                  <a:pt x="24310" y="310751"/>
                </a:lnTo>
                <a:lnTo>
                  <a:pt x="20954" y="309785"/>
                </a:lnTo>
                <a:lnTo>
                  <a:pt x="18717" y="305964"/>
                </a:lnTo>
                <a:lnTo>
                  <a:pt x="17226" y="300240"/>
                </a:lnTo>
                <a:lnTo>
                  <a:pt x="16231" y="293248"/>
                </a:lnTo>
                <a:lnTo>
                  <a:pt x="15568" y="286998"/>
                </a:lnTo>
                <a:lnTo>
                  <a:pt x="15127" y="281243"/>
                </a:lnTo>
                <a:lnTo>
                  <a:pt x="14833" y="275819"/>
                </a:lnTo>
                <a:lnTo>
                  <a:pt x="14505" y="265556"/>
                </a:lnTo>
                <a:lnTo>
                  <a:pt x="14320" y="246613"/>
                </a:lnTo>
                <a:lnTo>
                  <a:pt x="14294" y="238438"/>
                </a:lnTo>
                <a:lnTo>
                  <a:pt x="12689" y="231399"/>
                </a:lnTo>
                <a:lnTo>
                  <a:pt x="10031" y="225118"/>
                </a:lnTo>
                <a:lnTo>
                  <a:pt x="6670" y="219343"/>
                </a:lnTo>
                <a:lnTo>
                  <a:pt x="4429" y="212317"/>
                </a:lnTo>
                <a:lnTo>
                  <a:pt x="2935" y="204455"/>
                </a:lnTo>
                <a:lnTo>
                  <a:pt x="1940" y="196038"/>
                </a:lnTo>
                <a:lnTo>
                  <a:pt x="1275" y="187251"/>
                </a:lnTo>
                <a:lnTo>
                  <a:pt x="833" y="178216"/>
                </a:lnTo>
                <a:lnTo>
                  <a:pt x="210" y="154558"/>
                </a:lnTo>
                <a:lnTo>
                  <a:pt x="0" y="124748"/>
                </a:lnTo>
                <a:lnTo>
                  <a:pt x="1571" y="117488"/>
                </a:lnTo>
                <a:lnTo>
                  <a:pt x="4206" y="111060"/>
                </a:lnTo>
                <a:lnTo>
                  <a:pt x="7552" y="105186"/>
                </a:lnTo>
                <a:lnTo>
                  <a:pt x="9783" y="98094"/>
                </a:lnTo>
                <a:lnTo>
                  <a:pt x="11269" y="90190"/>
                </a:lnTo>
                <a:lnTo>
                  <a:pt x="12261" y="81744"/>
                </a:lnTo>
                <a:lnTo>
                  <a:pt x="12921" y="74525"/>
                </a:lnTo>
                <a:lnTo>
                  <a:pt x="13362" y="68124"/>
                </a:lnTo>
                <a:lnTo>
                  <a:pt x="13655" y="62268"/>
                </a:lnTo>
                <a:lnTo>
                  <a:pt x="13981" y="51527"/>
                </a:lnTo>
                <a:lnTo>
                  <a:pt x="14068" y="46439"/>
                </a:lnTo>
                <a:lnTo>
                  <a:pt x="15715" y="41458"/>
                </a:lnTo>
                <a:lnTo>
                  <a:pt x="21780" y="31690"/>
                </a:lnTo>
                <a:lnTo>
                  <a:pt x="25534" y="22054"/>
                </a:lnTo>
                <a:lnTo>
                  <a:pt x="27944" y="10515"/>
                </a:lnTo>
                <a:lnTo>
                  <a:pt x="32509" y="4702"/>
                </a:lnTo>
                <a:lnTo>
                  <a:pt x="35951" y="928"/>
                </a:lnTo>
                <a:lnTo>
                  <a:pt x="38244" y="0"/>
                </a:lnTo>
                <a:lnTo>
                  <a:pt x="39774" y="970"/>
                </a:lnTo>
                <a:lnTo>
                  <a:pt x="40794" y="3205"/>
                </a:lnTo>
                <a:lnTo>
                  <a:pt x="43061" y="4695"/>
                </a:lnTo>
                <a:lnTo>
                  <a:pt x="46162" y="5688"/>
                </a:lnTo>
                <a:lnTo>
                  <a:pt x="49817" y="6350"/>
                </a:lnTo>
                <a:lnTo>
                  <a:pt x="52254" y="8380"/>
                </a:lnTo>
                <a:lnTo>
                  <a:pt x="53878" y="11321"/>
                </a:lnTo>
                <a:lnTo>
                  <a:pt x="54962" y="14870"/>
                </a:lnTo>
                <a:lnTo>
                  <a:pt x="60401" y="23049"/>
                </a:lnTo>
                <a:lnTo>
                  <a:pt x="64075" y="27454"/>
                </a:lnTo>
                <a:lnTo>
                  <a:pt x="66523" y="31978"/>
                </a:lnTo>
                <a:lnTo>
                  <a:pt x="69246" y="41241"/>
                </a:lnTo>
                <a:lnTo>
                  <a:pt x="74691" y="50652"/>
                </a:lnTo>
                <a:lnTo>
                  <a:pt x="78367" y="55385"/>
                </a:lnTo>
                <a:lnTo>
                  <a:pt x="80817" y="61717"/>
                </a:lnTo>
                <a:lnTo>
                  <a:pt x="82450" y="69115"/>
                </a:lnTo>
                <a:lnTo>
                  <a:pt x="83539" y="77223"/>
                </a:lnTo>
                <a:lnTo>
                  <a:pt x="85854" y="85805"/>
                </a:lnTo>
                <a:lnTo>
                  <a:pt x="88985" y="94703"/>
                </a:lnTo>
                <a:lnTo>
                  <a:pt x="92661" y="103811"/>
                </a:lnTo>
                <a:lnTo>
                  <a:pt x="95112" y="111472"/>
                </a:lnTo>
                <a:lnTo>
                  <a:pt x="96745" y="118167"/>
                </a:lnTo>
                <a:lnTo>
                  <a:pt x="97834" y="124218"/>
                </a:lnTo>
                <a:lnTo>
                  <a:pt x="100148" y="131429"/>
                </a:lnTo>
                <a:lnTo>
                  <a:pt x="103280" y="139413"/>
                </a:lnTo>
                <a:lnTo>
                  <a:pt x="106956" y="147912"/>
                </a:lnTo>
                <a:lnTo>
                  <a:pt x="109407" y="156755"/>
                </a:lnTo>
                <a:lnTo>
                  <a:pt x="111040" y="165826"/>
                </a:lnTo>
                <a:lnTo>
                  <a:pt x="112129" y="175050"/>
                </a:lnTo>
                <a:lnTo>
                  <a:pt x="114444" y="184376"/>
                </a:lnTo>
                <a:lnTo>
                  <a:pt x="117575" y="193770"/>
                </a:lnTo>
                <a:lnTo>
                  <a:pt x="121251" y="203209"/>
                </a:lnTo>
                <a:lnTo>
                  <a:pt x="125290" y="211090"/>
                </a:lnTo>
                <a:lnTo>
                  <a:pt x="129570" y="217932"/>
                </a:lnTo>
                <a:lnTo>
                  <a:pt x="134013" y="224081"/>
                </a:lnTo>
                <a:lnTo>
                  <a:pt x="136974" y="231358"/>
                </a:lnTo>
                <a:lnTo>
                  <a:pt x="138948" y="239385"/>
                </a:lnTo>
                <a:lnTo>
                  <a:pt x="140265" y="247913"/>
                </a:lnTo>
                <a:lnTo>
                  <a:pt x="142731" y="255187"/>
                </a:lnTo>
                <a:lnTo>
                  <a:pt x="145964" y="261624"/>
                </a:lnTo>
                <a:lnTo>
                  <a:pt x="149707" y="267504"/>
                </a:lnTo>
                <a:lnTo>
                  <a:pt x="152202" y="273012"/>
                </a:lnTo>
                <a:lnTo>
                  <a:pt x="153865" y="278272"/>
                </a:lnTo>
                <a:lnTo>
                  <a:pt x="154975" y="283367"/>
                </a:lnTo>
                <a:lnTo>
                  <a:pt x="157302" y="286764"/>
                </a:lnTo>
                <a:lnTo>
                  <a:pt x="160442" y="289029"/>
                </a:lnTo>
                <a:lnTo>
                  <a:pt x="164124" y="290538"/>
                </a:lnTo>
                <a:lnTo>
                  <a:pt x="166579" y="293133"/>
                </a:lnTo>
                <a:lnTo>
                  <a:pt x="168215" y="296451"/>
                </a:lnTo>
                <a:lnTo>
                  <a:pt x="170841" y="305600"/>
                </a:lnTo>
                <a:lnTo>
                  <a:pt x="172646" y="304762"/>
                </a:lnTo>
                <a:lnTo>
                  <a:pt x="178885" y="299596"/>
                </a:lnTo>
                <a:lnTo>
                  <a:pt x="183738" y="295347"/>
                </a:lnTo>
                <a:lnTo>
                  <a:pt x="192766" y="286499"/>
                </a:lnTo>
                <a:lnTo>
                  <a:pt x="195203" y="282499"/>
                </a:lnTo>
                <a:lnTo>
                  <a:pt x="197911" y="273819"/>
                </a:lnTo>
                <a:lnTo>
                  <a:pt x="198633" y="267693"/>
                </a:lnTo>
                <a:lnTo>
                  <a:pt x="199115" y="260432"/>
                </a:lnTo>
                <a:lnTo>
                  <a:pt x="199436" y="252415"/>
                </a:lnTo>
                <a:lnTo>
                  <a:pt x="201238" y="245482"/>
                </a:lnTo>
                <a:lnTo>
                  <a:pt x="204028" y="239272"/>
                </a:lnTo>
                <a:lnTo>
                  <a:pt x="207476" y="233543"/>
                </a:lnTo>
                <a:lnTo>
                  <a:pt x="209775" y="226548"/>
                </a:lnTo>
                <a:lnTo>
                  <a:pt x="211308" y="218708"/>
                </a:lnTo>
                <a:lnTo>
                  <a:pt x="212329" y="210305"/>
                </a:lnTo>
                <a:lnTo>
                  <a:pt x="213011" y="203114"/>
                </a:lnTo>
                <a:lnTo>
                  <a:pt x="213464" y="196733"/>
                </a:lnTo>
                <a:lnTo>
                  <a:pt x="213767" y="190890"/>
                </a:lnTo>
                <a:lnTo>
                  <a:pt x="212380" y="183818"/>
                </a:lnTo>
                <a:lnTo>
                  <a:pt x="209868" y="175927"/>
                </a:lnTo>
                <a:lnTo>
                  <a:pt x="206605" y="167490"/>
                </a:lnTo>
                <a:lnTo>
                  <a:pt x="204429" y="160277"/>
                </a:lnTo>
                <a:lnTo>
                  <a:pt x="202978" y="153880"/>
                </a:lnTo>
                <a:lnTo>
                  <a:pt x="202011" y="148027"/>
                </a:lnTo>
                <a:lnTo>
                  <a:pt x="201367" y="142537"/>
                </a:lnTo>
                <a:lnTo>
                  <a:pt x="200937" y="137289"/>
                </a:lnTo>
                <a:lnTo>
                  <a:pt x="200077" y="12202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0" name="SMARTInkAnnotation120"/>
          <p:cNvSpPr/>
          <p:nvPr/>
        </p:nvSpPr>
        <p:spPr bwMode="auto">
          <a:xfrm>
            <a:off x="7780295" y="2726159"/>
            <a:ext cx="129194" cy="258018"/>
          </a:xfrm>
          <a:custGeom>
            <a:avLst/>
            <a:gdLst/>
            <a:ahLst/>
            <a:cxnLst/>
            <a:rect l="0" t="0" r="0" b="0"/>
            <a:pathLst>
              <a:path w="128656" h="257062">
                <a:moveTo>
                  <a:pt x="128655" y="14119"/>
                </a:moveTo>
                <a:lnTo>
                  <a:pt x="121067" y="6531"/>
                </a:lnTo>
                <a:lnTo>
                  <a:pt x="117243" y="4296"/>
                </a:lnTo>
                <a:lnTo>
                  <a:pt x="113105" y="2806"/>
                </a:lnTo>
                <a:lnTo>
                  <a:pt x="108759" y="1812"/>
                </a:lnTo>
                <a:lnTo>
                  <a:pt x="102684" y="1150"/>
                </a:lnTo>
                <a:lnTo>
                  <a:pt x="95457" y="708"/>
                </a:lnTo>
                <a:lnTo>
                  <a:pt x="80546" y="218"/>
                </a:lnTo>
                <a:lnTo>
                  <a:pt x="68624" y="0"/>
                </a:lnTo>
                <a:lnTo>
                  <a:pt x="61632" y="1529"/>
                </a:lnTo>
                <a:lnTo>
                  <a:pt x="53795" y="4138"/>
                </a:lnTo>
                <a:lnTo>
                  <a:pt x="45394" y="7465"/>
                </a:lnTo>
                <a:lnTo>
                  <a:pt x="38204" y="9683"/>
                </a:lnTo>
                <a:lnTo>
                  <a:pt x="31823" y="11162"/>
                </a:lnTo>
                <a:lnTo>
                  <a:pt x="25980" y="12148"/>
                </a:lnTo>
                <a:lnTo>
                  <a:pt x="20497" y="14393"/>
                </a:lnTo>
                <a:lnTo>
                  <a:pt x="15253" y="17478"/>
                </a:lnTo>
                <a:lnTo>
                  <a:pt x="3013" y="26253"/>
                </a:lnTo>
                <a:lnTo>
                  <a:pt x="2009" y="30150"/>
                </a:lnTo>
                <a:lnTo>
                  <a:pt x="1340" y="35924"/>
                </a:lnTo>
                <a:lnTo>
                  <a:pt x="893" y="42950"/>
                </a:lnTo>
                <a:lnTo>
                  <a:pt x="397" y="54992"/>
                </a:lnTo>
                <a:lnTo>
                  <a:pt x="118" y="70700"/>
                </a:lnTo>
                <a:lnTo>
                  <a:pt x="79" y="75663"/>
                </a:lnTo>
                <a:lnTo>
                  <a:pt x="1641" y="82149"/>
                </a:lnTo>
                <a:lnTo>
                  <a:pt x="4270" y="89649"/>
                </a:lnTo>
                <a:lnTo>
                  <a:pt x="7612" y="97825"/>
                </a:lnTo>
                <a:lnTo>
                  <a:pt x="11428" y="104864"/>
                </a:lnTo>
                <a:lnTo>
                  <a:pt x="15561" y="111145"/>
                </a:lnTo>
                <a:lnTo>
                  <a:pt x="19904" y="116921"/>
                </a:lnTo>
                <a:lnTo>
                  <a:pt x="25976" y="123948"/>
                </a:lnTo>
                <a:lnTo>
                  <a:pt x="33201" y="131809"/>
                </a:lnTo>
                <a:lnTo>
                  <a:pt x="54310" y="153814"/>
                </a:lnTo>
                <a:lnTo>
                  <a:pt x="60032" y="159661"/>
                </a:lnTo>
                <a:lnTo>
                  <a:pt x="65435" y="166735"/>
                </a:lnTo>
                <a:lnTo>
                  <a:pt x="70626" y="174628"/>
                </a:lnTo>
                <a:lnTo>
                  <a:pt x="75673" y="183066"/>
                </a:lnTo>
                <a:lnTo>
                  <a:pt x="79039" y="190280"/>
                </a:lnTo>
                <a:lnTo>
                  <a:pt x="81283" y="196677"/>
                </a:lnTo>
                <a:lnTo>
                  <a:pt x="82778" y="202530"/>
                </a:lnTo>
                <a:lnTo>
                  <a:pt x="85364" y="208021"/>
                </a:lnTo>
                <a:lnTo>
                  <a:pt x="88676" y="213269"/>
                </a:lnTo>
                <a:lnTo>
                  <a:pt x="92472" y="218357"/>
                </a:lnTo>
                <a:lnTo>
                  <a:pt x="95004" y="223336"/>
                </a:lnTo>
                <a:lnTo>
                  <a:pt x="96691" y="228244"/>
                </a:lnTo>
                <a:lnTo>
                  <a:pt x="97816" y="233105"/>
                </a:lnTo>
                <a:lnTo>
                  <a:pt x="96977" y="236345"/>
                </a:lnTo>
                <a:lnTo>
                  <a:pt x="94830" y="238505"/>
                </a:lnTo>
                <a:lnTo>
                  <a:pt x="91810" y="239945"/>
                </a:lnTo>
                <a:lnTo>
                  <a:pt x="88208" y="242493"/>
                </a:lnTo>
                <a:lnTo>
                  <a:pt x="84219" y="245780"/>
                </a:lnTo>
                <a:lnTo>
                  <a:pt x="73992" y="254880"/>
                </a:lnTo>
                <a:lnTo>
                  <a:pt x="71565" y="255626"/>
                </a:lnTo>
                <a:lnTo>
                  <a:pt x="68358" y="256124"/>
                </a:lnTo>
                <a:lnTo>
                  <a:pt x="64632" y="256456"/>
                </a:lnTo>
                <a:lnTo>
                  <a:pt x="60560" y="256677"/>
                </a:lnTo>
                <a:lnTo>
                  <a:pt x="51800" y="256923"/>
                </a:lnTo>
                <a:lnTo>
                  <a:pt x="37938" y="257061"/>
                </a:lnTo>
                <a:lnTo>
                  <a:pt x="33233" y="255492"/>
                </a:lnTo>
                <a:lnTo>
                  <a:pt x="28509" y="252858"/>
                </a:lnTo>
                <a:lnTo>
                  <a:pt x="23770" y="249514"/>
                </a:lnTo>
                <a:lnTo>
                  <a:pt x="19024" y="247284"/>
                </a:lnTo>
                <a:lnTo>
                  <a:pt x="14271" y="245798"/>
                </a:lnTo>
                <a:lnTo>
                  <a:pt x="9514" y="244807"/>
                </a:lnTo>
                <a:lnTo>
                  <a:pt x="6343" y="242558"/>
                </a:lnTo>
                <a:lnTo>
                  <a:pt x="4228" y="239471"/>
                </a:lnTo>
                <a:lnTo>
                  <a:pt x="0" y="228531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1" name="SMARTInkAnnotation121"/>
          <p:cNvSpPr/>
          <p:nvPr/>
        </p:nvSpPr>
        <p:spPr bwMode="auto">
          <a:xfrm>
            <a:off x="7981443" y="2797720"/>
            <a:ext cx="157724" cy="200863"/>
          </a:xfrm>
          <a:custGeom>
            <a:avLst/>
            <a:gdLst/>
            <a:ahLst/>
            <a:cxnLst/>
            <a:rect l="0" t="0" r="0" b="0"/>
            <a:pathLst>
              <a:path w="157067" h="200119">
                <a:moveTo>
                  <a:pt x="28411" y="0"/>
                </a:moveTo>
                <a:lnTo>
                  <a:pt x="28411" y="34015"/>
                </a:lnTo>
                <a:lnTo>
                  <a:pt x="26823" y="40147"/>
                </a:lnTo>
                <a:lnTo>
                  <a:pt x="24176" y="47411"/>
                </a:lnTo>
                <a:lnTo>
                  <a:pt x="20823" y="55431"/>
                </a:lnTo>
                <a:lnTo>
                  <a:pt x="18587" y="62366"/>
                </a:lnTo>
                <a:lnTo>
                  <a:pt x="17097" y="68577"/>
                </a:lnTo>
                <a:lnTo>
                  <a:pt x="16102" y="74306"/>
                </a:lnTo>
                <a:lnTo>
                  <a:pt x="15440" y="79714"/>
                </a:lnTo>
                <a:lnTo>
                  <a:pt x="14999" y="84907"/>
                </a:lnTo>
                <a:lnTo>
                  <a:pt x="14705" y="89958"/>
                </a:lnTo>
                <a:lnTo>
                  <a:pt x="12920" y="94913"/>
                </a:lnTo>
                <a:lnTo>
                  <a:pt x="10141" y="99805"/>
                </a:lnTo>
                <a:lnTo>
                  <a:pt x="6701" y="104654"/>
                </a:lnTo>
                <a:lnTo>
                  <a:pt x="4408" y="111063"/>
                </a:lnTo>
                <a:lnTo>
                  <a:pt x="2879" y="118513"/>
                </a:lnTo>
                <a:lnTo>
                  <a:pt x="1860" y="126655"/>
                </a:lnTo>
                <a:lnTo>
                  <a:pt x="1181" y="133672"/>
                </a:lnTo>
                <a:lnTo>
                  <a:pt x="726" y="139938"/>
                </a:lnTo>
                <a:lnTo>
                  <a:pt x="425" y="145704"/>
                </a:lnTo>
                <a:lnTo>
                  <a:pt x="90" y="156345"/>
                </a:lnTo>
                <a:lnTo>
                  <a:pt x="0" y="161407"/>
                </a:lnTo>
                <a:lnTo>
                  <a:pt x="1529" y="164781"/>
                </a:lnTo>
                <a:lnTo>
                  <a:pt x="4136" y="167030"/>
                </a:lnTo>
                <a:lnTo>
                  <a:pt x="7463" y="168530"/>
                </a:lnTo>
                <a:lnTo>
                  <a:pt x="11269" y="171118"/>
                </a:lnTo>
                <a:lnTo>
                  <a:pt x="15395" y="174432"/>
                </a:lnTo>
                <a:lnTo>
                  <a:pt x="19734" y="178229"/>
                </a:lnTo>
                <a:lnTo>
                  <a:pt x="24214" y="182349"/>
                </a:lnTo>
                <a:lnTo>
                  <a:pt x="33428" y="191161"/>
                </a:lnTo>
                <a:lnTo>
                  <a:pt x="38109" y="194147"/>
                </a:lnTo>
                <a:lnTo>
                  <a:pt x="42818" y="196137"/>
                </a:lnTo>
                <a:lnTo>
                  <a:pt x="47545" y="197464"/>
                </a:lnTo>
                <a:lnTo>
                  <a:pt x="52286" y="198348"/>
                </a:lnTo>
                <a:lnTo>
                  <a:pt x="57034" y="198938"/>
                </a:lnTo>
                <a:lnTo>
                  <a:pt x="61789" y="199331"/>
                </a:lnTo>
                <a:lnTo>
                  <a:pt x="66546" y="199593"/>
                </a:lnTo>
                <a:lnTo>
                  <a:pt x="76068" y="199885"/>
                </a:lnTo>
                <a:lnTo>
                  <a:pt x="99886" y="200087"/>
                </a:lnTo>
                <a:lnTo>
                  <a:pt x="157066" y="20011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2" name="SMARTInkAnnotation122"/>
          <p:cNvSpPr/>
          <p:nvPr/>
        </p:nvSpPr>
        <p:spPr bwMode="auto">
          <a:xfrm>
            <a:off x="7981262" y="2869456"/>
            <a:ext cx="100485" cy="14349"/>
          </a:xfrm>
          <a:custGeom>
            <a:avLst/>
            <a:gdLst/>
            <a:ahLst/>
            <a:cxnLst/>
            <a:rect l="0" t="0" r="0" b="0"/>
            <a:pathLst>
              <a:path w="100066" h="14296">
                <a:moveTo>
                  <a:pt x="0" y="14295"/>
                </a:moveTo>
                <a:lnTo>
                  <a:pt x="0" y="1987"/>
                </a:lnTo>
                <a:lnTo>
                  <a:pt x="1588" y="1325"/>
                </a:lnTo>
                <a:lnTo>
                  <a:pt x="4235" y="883"/>
                </a:lnTo>
                <a:lnTo>
                  <a:pt x="12309" y="175"/>
                </a:lnTo>
                <a:lnTo>
                  <a:pt x="17648" y="78"/>
                </a:lnTo>
                <a:lnTo>
                  <a:pt x="100065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3" name="SMARTInkAnnotation123"/>
          <p:cNvSpPr/>
          <p:nvPr/>
        </p:nvSpPr>
        <p:spPr bwMode="auto">
          <a:xfrm>
            <a:off x="7995617" y="2645981"/>
            <a:ext cx="71775" cy="22615"/>
          </a:xfrm>
          <a:custGeom>
            <a:avLst/>
            <a:gdLst/>
            <a:ahLst/>
            <a:cxnLst/>
            <a:rect l="0" t="0" r="0" b="0"/>
            <a:pathLst>
              <a:path w="71476" h="22531">
                <a:moveTo>
                  <a:pt x="0" y="8235"/>
                </a:moveTo>
                <a:lnTo>
                  <a:pt x="12308" y="8235"/>
                </a:lnTo>
                <a:lnTo>
                  <a:pt x="14558" y="6647"/>
                </a:lnTo>
                <a:lnTo>
                  <a:pt x="17648" y="4000"/>
                </a:lnTo>
                <a:lnTo>
                  <a:pt x="21295" y="647"/>
                </a:lnTo>
                <a:lnTo>
                  <a:pt x="26903" y="0"/>
                </a:lnTo>
                <a:lnTo>
                  <a:pt x="33818" y="1157"/>
                </a:lnTo>
                <a:lnTo>
                  <a:pt x="52565" y="6837"/>
                </a:lnTo>
                <a:lnTo>
                  <a:pt x="55692" y="8892"/>
                </a:lnTo>
                <a:lnTo>
                  <a:pt x="59365" y="11849"/>
                </a:lnTo>
                <a:lnTo>
                  <a:pt x="71475" y="2253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4" name="SMARTInkAnnotation124"/>
          <p:cNvSpPr/>
          <p:nvPr/>
        </p:nvSpPr>
        <p:spPr bwMode="auto">
          <a:xfrm>
            <a:off x="1708220" y="5150870"/>
            <a:ext cx="114839" cy="286728"/>
          </a:xfrm>
          <a:custGeom>
            <a:avLst/>
            <a:gdLst/>
            <a:ahLst/>
            <a:cxnLst/>
            <a:rect l="0" t="0" r="0" b="0"/>
            <a:pathLst>
              <a:path w="114361" h="285666">
                <a:moveTo>
                  <a:pt x="0" y="142746"/>
                </a:moveTo>
                <a:lnTo>
                  <a:pt x="13707" y="142746"/>
                </a:lnTo>
                <a:lnTo>
                  <a:pt x="14121" y="150334"/>
                </a:lnTo>
                <a:lnTo>
                  <a:pt x="14243" y="162641"/>
                </a:lnTo>
                <a:lnTo>
                  <a:pt x="15849" y="167127"/>
                </a:lnTo>
                <a:lnTo>
                  <a:pt x="18508" y="171705"/>
                </a:lnTo>
                <a:lnTo>
                  <a:pt x="21869" y="176347"/>
                </a:lnTo>
                <a:lnTo>
                  <a:pt x="24109" y="181028"/>
                </a:lnTo>
                <a:lnTo>
                  <a:pt x="25603" y="185738"/>
                </a:lnTo>
                <a:lnTo>
                  <a:pt x="26599" y="190466"/>
                </a:lnTo>
                <a:lnTo>
                  <a:pt x="28851" y="195207"/>
                </a:lnTo>
                <a:lnTo>
                  <a:pt x="31940" y="199955"/>
                </a:lnTo>
                <a:lnTo>
                  <a:pt x="35589" y="204708"/>
                </a:lnTo>
                <a:lnTo>
                  <a:pt x="38021" y="209466"/>
                </a:lnTo>
                <a:lnTo>
                  <a:pt x="39642" y="214226"/>
                </a:lnTo>
                <a:lnTo>
                  <a:pt x="40723" y="218987"/>
                </a:lnTo>
                <a:lnTo>
                  <a:pt x="41444" y="223750"/>
                </a:lnTo>
                <a:lnTo>
                  <a:pt x="41924" y="228513"/>
                </a:lnTo>
                <a:lnTo>
                  <a:pt x="42244" y="233277"/>
                </a:lnTo>
                <a:lnTo>
                  <a:pt x="44047" y="238041"/>
                </a:lnTo>
                <a:lnTo>
                  <a:pt x="46836" y="242805"/>
                </a:lnTo>
                <a:lnTo>
                  <a:pt x="50284" y="247570"/>
                </a:lnTo>
                <a:lnTo>
                  <a:pt x="52583" y="252334"/>
                </a:lnTo>
                <a:lnTo>
                  <a:pt x="54115" y="257099"/>
                </a:lnTo>
                <a:lnTo>
                  <a:pt x="55137" y="261863"/>
                </a:lnTo>
                <a:lnTo>
                  <a:pt x="55818" y="266628"/>
                </a:lnTo>
                <a:lnTo>
                  <a:pt x="56272" y="271393"/>
                </a:lnTo>
                <a:lnTo>
                  <a:pt x="57179" y="285665"/>
                </a:lnTo>
                <a:lnTo>
                  <a:pt x="49591" y="278092"/>
                </a:lnTo>
                <a:lnTo>
                  <a:pt x="47356" y="274271"/>
                </a:lnTo>
                <a:lnTo>
                  <a:pt x="44872" y="265790"/>
                </a:lnTo>
                <a:lnTo>
                  <a:pt x="44210" y="261304"/>
                </a:lnTo>
                <a:lnTo>
                  <a:pt x="43768" y="256726"/>
                </a:lnTo>
                <a:lnTo>
                  <a:pt x="43474" y="252086"/>
                </a:lnTo>
                <a:lnTo>
                  <a:pt x="43147" y="242694"/>
                </a:lnTo>
                <a:lnTo>
                  <a:pt x="43060" y="237966"/>
                </a:lnTo>
                <a:lnTo>
                  <a:pt x="41413" y="231638"/>
                </a:lnTo>
                <a:lnTo>
                  <a:pt x="38727" y="224242"/>
                </a:lnTo>
                <a:lnTo>
                  <a:pt x="35348" y="216136"/>
                </a:lnTo>
                <a:lnTo>
                  <a:pt x="31507" y="209143"/>
                </a:lnTo>
                <a:lnTo>
                  <a:pt x="27358" y="202893"/>
                </a:lnTo>
                <a:lnTo>
                  <a:pt x="23004" y="197138"/>
                </a:lnTo>
                <a:lnTo>
                  <a:pt x="20101" y="190124"/>
                </a:lnTo>
                <a:lnTo>
                  <a:pt x="18166" y="182273"/>
                </a:lnTo>
                <a:lnTo>
                  <a:pt x="16876" y="173862"/>
                </a:lnTo>
                <a:lnTo>
                  <a:pt x="16015" y="165078"/>
                </a:lnTo>
                <a:lnTo>
                  <a:pt x="15442" y="156045"/>
                </a:lnTo>
                <a:lnTo>
                  <a:pt x="14805" y="139127"/>
                </a:lnTo>
                <a:lnTo>
                  <a:pt x="14522" y="126314"/>
                </a:lnTo>
                <a:lnTo>
                  <a:pt x="14301" y="67167"/>
                </a:lnTo>
                <a:lnTo>
                  <a:pt x="15888" y="62183"/>
                </a:lnTo>
                <a:lnTo>
                  <a:pt x="18533" y="57272"/>
                </a:lnTo>
                <a:lnTo>
                  <a:pt x="21886" y="52411"/>
                </a:lnTo>
                <a:lnTo>
                  <a:pt x="25709" y="47581"/>
                </a:lnTo>
                <a:lnTo>
                  <a:pt x="29846" y="42773"/>
                </a:lnTo>
                <a:lnTo>
                  <a:pt x="34192" y="37979"/>
                </a:lnTo>
                <a:lnTo>
                  <a:pt x="37090" y="33196"/>
                </a:lnTo>
                <a:lnTo>
                  <a:pt x="39022" y="28418"/>
                </a:lnTo>
                <a:lnTo>
                  <a:pt x="40310" y="23645"/>
                </a:lnTo>
                <a:lnTo>
                  <a:pt x="42756" y="20463"/>
                </a:lnTo>
                <a:lnTo>
                  <a:pt x="45976" y="18341"/>
                </a:lnTo>
                <a:lnTo>
                  <a:pt x="49711" y="16927"/>
                </a:lnTo>
                <a:lnTo>
                  <a:pt x="53789" y="14396"/>
                </a:lnTo>
                <a:lnTo>
                  <a:pt x="58096" y="11120"/>
                </a:lnTo>
                <a:lnTo>
                  <a:pt x="62556" y="7348"/>
                </a:lnTo>
                <a:lnTo>
                  <a:pt x="67117" y="4833"/>
                </a:lnTo>
                <a:lnTo>
                  <a:pt x="71746" y="3157"/>
                </a:lnTo>
                <a:lnTo>
                  <a:pt x="76421" y="2039"/>
                </a:lnTo>
                <a:lnTo>
                  <a:pt x="81126" y="1294"/>
                </a:lnTo>
                <a:lnTo>
                  <a:pt x="85850" y="797"/>
                </a:lnTo>
                <a:lnTo>
                  <a:pt x="97257" y="0"/>
                </a:lnTo>
                <a:lnTo>
                  <a:pt x="99781" y="1523"/>
                </a:lnTo>
                <a:lnTo>
                  <a:pt x="103053" y="4126"/>
                </a:lnTo>
                <a:lnTo>
                  <a:pt x="114360" y="1409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5" name="SMARTInkAnnotation125"/>
          <p:cNvSpPr/>
          <p:nvPr/>
        </p:nvSpPr>
        <p:spPr bwMode="auto">
          <a:xfrm>
            <a:off x="2095800" y="4978506"/>
            <a:ext cx="57419" cy="373031"/>
          </a:xfrm>
          <a:custGeom>
            <a:avLst/>
            <a:gdLst/>
            <a:ahLst/>
            <a:cxnLst/>
            <a:rect l="0" t="0" r="0" b="0"/>
            <a:pathLst>
              <a:path w="57180" h="371649">
                <a:moveTo>
                  <a:pt x="0" y="0"/>
                </a:moveTo>
                <a:lnTo>
                  <a:pt x="0" y="81895"/>
                </a:lnTo>
                <a:lnTo>
                  <a:pt x="1588" y="91126"/>
                </a:lnTo>
                <a:lnTo>
                  <a:pt x="4235" y="100457"/>
                </a:lnTo>
                <a:lnTo>
                  <a:pt x="7588" y="109854"/>
                </a:lnTo>
                <a:lnTo>
                  <a:pt x="9824" y="119295"/>
                </a:lnTo>
                <a:lnTo>
                  <a:pt x="11314" y="128765"/>
                </a:lnTo>
                <a:lnTo>
                  <a:pt x="12308" y="138256"/>
                </a:lnTo>
                <a:lnTo>
                  <a:pt x="12970" y="147759"/>
                </a:lnTo>
                <a:lnTo>
                  <a:pt x="13412" y="157271"/>
                </a:lnTo>
                <a:lnTo>
                  <a:pt x="13706" y="166789"/>
                </a:lnTo>
                <a:lnTo>
                  <a:pt x="15491" y="176310"/>
                </a:lnTo>
                <a:lnTo>
                  <a:pt x="18269" y="185835"/>
                </a:lnTo>
                <a:lnTo>
                  <a:pt x="21709" y="195361"/>
                </a:lnTo>
                <a:lnTo>
                  <a:pt x="24002" y="203299"/>
                </a:lnTo>
                <a:lnTo>
                  <a:pt x="25531" y="210180"/>
                </a:lnTo>
                <a:lnTo>
                  <a:pt x="26551" y="216356"/>
                </a:lnTo>
                <a:lnTo>
                  <a:pt x="28819" y="223649"/>
                </a:lnTo>
                <a:lnTo>
                  <a:pt x="31919" y="231688"/>
                </a:lnTo>
                <a:lnTo>
                  <a:pt x="35574" y="240224"/>
                </a:lnTo>
                <a:lnTo>
                  <a:pt x="38011" y="249091"/>
                </a:lnTo>
                <a:lnTo>
                  <a:pt x="39635" y="258178"/>
                </a:lnTo>
                <a:lnTo>
                  <a:pt x="40718" y="267413"/>
                </a:lnTo>
                <a:lnTo>
                  <a:pt x="43029" y="276747"/>
                </a:lnTo>
                <a:lnTo>
                  <a:pt x="46157" y="286145"/>
                </a:lnTo>
                <a:lnTo>
                  <a:pt x="49831" y="295587"/>
                </a:lnTo>
                <a:lnTo>
                  <a:pt x="52281" y="303470"/>
                </a:lnTo>
                <a:lnTo>
                  <a:pt x="53914" y="310313"/>
                </a:lnTo>
                <a:lnTo>
                  <a:pt x="55002" y="316464"/>
                </a:lnTo>
                <a:lnTo>
                  <a:pt x="56212" y="327534"/>
                </a:lnTo>
                <a:lnTo>
                  <a:pt x="56750" y="337748"/>
                </a:lnTo>
                <a:lnTo>
                  <a:pt x="56988" y="347581"/>
                </a:lnTo>
                <a:lnTo>
                  <a:pt x="57179" y="37164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6" name="SMARTInkAnnotation126"/>
          <p:cNvSpPr/>
          <p:nvPr/>
        </p:nvSpPr>
        <p:spPr bwMode="auto">
          <a:xfrm>
            <a:off x="2181928" y="5394579"/>
            <a:ext cx="1" cy="43042"/>
          </a:xfrm>
          <a:custGeom>
            <a:avLst/>
            <a:gdLst/>
            <a:ahLst/>
            <a:cxnLst/>
            <a:rect l="0" t="0" r="0" b="0"/>
            <a:pathLst>
              <a:path w="1" h="42883">
                <a:moveTo>
                  <a:pt x="0" y="0"/>
                </a:moveTo>
                <a:lnTo>
                  <a:pt x="0" y="42882"/>
                </a:lnTo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7" name="SMARTInkAnnotation127"/>
          <p:cNvSpPr/>
          <p:nvPr/>
        </p:nvSpPr>
        <p:spPr bwMode="auto">
          <a:xfrm>
            <a:off x="2483379" y="5351536"/>
            <a:ext cx="143549" cy="28695"/>
          </a:xfrm>
          <a:custGeom>
            <a:avLst/>
            <a:gdLst/>
            <a:ahLst/>
            <a:cxnLst/>
            <a:rect l="0" t="0" r="0" b="0"/>
            <a:pathLst>
              <a:path w="142951" h="28589">
                <a:moveTo>
                  <a:pt x="0" y="0"/>
                </a:moveTo>
                <a:lnTo>
                  <a:pt x="33603" y="0"/>
                </a:lnTo>
                <a:lnTo>
                  <a:pt x="39873" y="1589"/>
                </a:lnTo>
                <a:lnTo>
                  <a:pt x="47231" y="4235"/>
                </a:lnTo>
                <a:lnTo>
                  <a:pt x="55312" y="7589"/>
                </a:lnTo>
                <a:lnTo>
                  <a:pt x="62288" y="9824"/>
                </a:lnTo>
                <a:lnTo>
                  <a:pt x="68527" y="11314"/>
                </a:lnTo>
                <a:lnTo>
                  <a:pt x="74275" y="12307"/>
                </a:lnTo>
                <a:lnTo>
                  <a:pt x="81283" y="14557"/>
                </a:lnTo>
                <a:lnTo>
                  <a:pt x="89132" y="17646"/>
                </a:lnTo>
                <a:lnTo>
                  <a:pt x="97541" y="21294"/>
                </a:lnTo>
                <a:lnTo>
                  <a:pt x="104736" y="23725"/>
                </a:lnTo>
                <a:lnTo>
                  <a:pt x="111120" y="25346"/>
                </a:lnTo>
                <a:lnTo>
                  <a:pt x="116965" y="26427"/>
                </a:lnTo>
                <a:lnTo>
                  <a:pt x="122450" y="27147"/>
                </a:lnTo>
                <a:lnTo>
                  <a:pt x="127695" y="27627"/>
                </a:lnTo>
                <a:lnTo>
                  <a:pt x="142950" y="2858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8" name="SMARTInkAnnotation128"/>
          <p:cNvSpPr/>
          <p:nvPr/>
        </p:nvSpPr>
        <p:spPr bwMode="auto">
          <a:xfrm>
            <a:off x="2497733" y="5165664"/>
            <a:ext cx="129194" cy="28052"/>
          </a:xfrm>
          <a:custGeom>
            <a:avLst/>
            <a:gdLst/>
            <a:ahLst/>
            <a:cxnLst/>
            <a:rect l="0" t="0" r="0" b="0"/>
            <a:pathLst>
              <a:path w="128656" h="27948">
                <a:moveTo>
                  <a:pt x="0" y="27947"/>
                </a:moveTo>
                <a:lnTo>
                  <a:pt x="0" y="20359"/>
                </a:lnTo>
                <a:lnTo>
                  <a:pt x="1588" y="18124"/>
                </a:lnTo>
                <a:lnTo>
                  <a:pt x="4235" y="16633"/>
                </a:lnTo>
                <a:lnTo>
                  <a:pt x="7589" y="15641"/>
                </a:lnTo>
                <a:lnTo>
                  <a:pt x="11413" y="13390"/>
                </a:lnTo>
                <a:lnTo>
                  <a:pt x="15550" y="10301"/>
                </a:lnTo>
                <a:lnTo>
                  <a:pt x="19896" y="6654"/>
                </a:lnTo>
                <a:lnTo>
                  <a:pt x="24383" y="4222"/>
                </a:lnTo>
                <a:lnTo>
                  <a:pt x="28961" y="2601"/>
                </a:lnTo>
                <a:lnTo>
                  <a:pt x="33603" y="1521"/>
                </a:lnTo>
                <a:lnTo>
                  <a:pt x="38285" y="800"/>
                </a:lnTo>
                <a:lnTo>
                  <a:pt x="42995" y="320"/>
                </a:lnTo>
                <a:lnTo>
                  <a:pt x="47723" y="0"/>
                </a:lnTo>
                <a:lnTo>
                  <a:pt x="54052" y="1374"/>
                </a:lnTo>
                <a:lnTo>
                  <a:pt x="61448" y="3879"/>
                </a:lnTo>
                <a:lnTo>
                  <a:pt x="69555" y="7138"/>
                </a:lnTo>
                <a:lnTo>
                  <a:pt x="76548" y="9309"/>
                </a:lnTo>
                <a:lnTo>
                  <a:pt x="82799" y="10757"/>
                </a:lnTo>
                <a:lnTo>
                  <a:pt x="88554" y="11723"/>
                </a:lnTo>
                <a:lnTo>
                  <a:pt x="95568" y="13954"/>
                </a:lnTo>
                <a:lnTo>
                  <a:pt x="103420" y="17031"/>
                </a:lnTo>
                <a:lnTo>
                  <a:pt x="128655" y="27947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29" name="SMARTInkAnnotation129"/>
          <p:cNvSpPr/>
          <p:nvPr/>
        </p:nvSpPr>
        <p:spPr bwMode="auto">
          <a:xfrm>
            <a:off x="2957103" y="5078937"/>
            <a:ext cx="200233" cy="243656"/>
          </a:xfrm>
          <a:custGeom>
            <a:avLst/>
            <a:gdLst/>
            <a:ahLst/>
            <a:cxnLst/>
            <a:rect l="0" t="0" r="0" b="0"/>
            <a:pathLst>
              <a:path w="199399" h="242754">
                <a:moveTo>
                  <a:pt x="14279" y="85765"/>
                </a:moveTo>
                <a:lnTo>
                  <a:pt x="1971" y="98072"/>
                </a:lnTo>
                <a:lnTo>
                  <a:pt x="867" y="103411"/>
                </a:lnTo>
                <a:lnTo>
                  <a:pt x="573" y="107059"/>
                </a:lnTo>
                <a:lnTo>
                  <a:pt x="377" y="112667"/>
                </a:lnTo>
                <a:lnTo>
                  <a:pt x="62" y="140257"/>
                </a:lnTo>
                <a:lnTo>
                  <a:pt x="0" y="161471"/>
                </a:lnTo>
                <a:lnTo>
                  <a:pt x="1583" y="166412"/>
                </a:lnTo>
                <a:lnTo>
                  <a:pt x="4226" y="171295"/>
                </a:lnTo>
                <a:lnTo>
                  <a:pt x="7578" y="176138"/>
                </a:lnTo>
                <a:lnTo>
                  <a:pt x="11399" y="180955"/>
                </a:lnTo>
                <a:lnTo>
                  <a:pt x="15536" y="185755"/>
                </a:lnTo>
                <a:lnTo>
                  <a:pt x="19882" y="190543"/>
                </a:lnTo>
                <a:lnTo>
                  <a:pt x="28946" y="200098"/>
                </a:lnTo>
                <a:lnTo>
                  <a:pt x="47707" y="219173"/>
                </a:lnTo>
                <a:lnTo>
                  <a:pt x="54036" y="223939"/>
                </a:lnTo>
                <a:lnTo>
                  <a:pt x="61432" y="228705"/>
                </a:lnTo>
                <a:lnTo>
                  <a:pt x="69540" y="233471"/>
                </a:lnTo>
                <a:lnTo>
                  <a:pt x="76533" y="236647"/>
                </a:lnTo>
                <a:lnTo>
                  <a:pt x="82783" y="238766"/>
                </a:lnTo>
                <a:lnTo>
                  <a:pt x="88539" y="240178"/>
                </a:lnTo>
                <a:lnTo>
                  <a:pt x="95552" y="241119"/>
                </a:lnTo>
                <a:lnTo>
                  <a:pt x="103405" y="241746"/>
                </a:lnTo>
                <a:lnTo>
                  <a:pt x="119012" y="242443"/>
                </a:lnTo>
                <a:lnTo>
                  <a:pt x="131243" y="242753"/>
                </a:lnTo>
                <a:lnTo>
                  <a:pt x="136728" y="241248"/>
                </a:lnTo>
                <a:lnTo>
                  <a:pt x="141973" y="238656"/>
                </a:lnTo>
                <a:lnTo>
                  <a:pt x="147059" y="235340"/>
                </a:lnTo>
                <a:lnTo>
                  <a:pt x="153625" y="231541"/>
                </a:lnTo>
                <a:lnTo>
                  <a:pt x="169393" y="223084"/>
                </a:lnTo>
                <a:lnTo>
                  <a:pt x="174868" y="218605"/>
                </a:lnTo>
                <a:lnTo>
                  <a:pt x="178519" y="214031"/>
                </a:lnTo>
                <a:lnTo>
                  <a:pt x="187892" y="195771"/>
                </a:lnTo>
                <a:lnTo>
                  <a:pt x="191966" y="187691"/>
                </a:lnTo>
                <a:lnTo>
                  <a:pt x="194682" y="180716"/>
                </a:lnTo>
                <a:lnTo>
                  <a:pt x="196493" y="174478"/>
                </a:lnTo>
                <a:lnTo>
                  <a:pt x="197700" y="168730"/>
                </a:lnTo>
                <a:lnTo>
                  <a:pt x="198504" y="161722"/>
                </a:lnTo>
                <a:lnTo>
                  <a:pt x="199041" y="153874"/>
                </a:lnTo>
                <a:lnTo>
                  <a:pt x="199398" y="145465"/>
                </a:lnTo>
                <a:lnTo>
                  <a:pt x="198049" y="136683"/>
                </a:lnTo>
                <a:lnTo>
                  <a:pt x="195560" y="127652"/>
                </a:lnTo>
                <a:lnTo>
                  <a:pt x="192313" y="118454"/>
                </a:lnTo>
                <a:lnTo>
                  <a:pt x="190148" y="109146"/>
                </a:lnTo>
                <a:lnTo>
                  <a:pt x="188705" y="99764"/>
                </a:lnTo>
                <a:lnTo>
                  <a:pt x="187743" y="90333"/>
                </a:lnTo>
                <a:lnTo>
                  <a:pt x="185514" y="82458"/>
                </a:lnTo>
                <a:lnTo>
                  <a:pt x="182439" y="75619"/>
                </a:lnTo>
                <a:lnTo>
                  <a:pt x="178800" y="69471"/>
                </a:lnTo>
                <a:lnTo>
                  <a:pt x="174787" y="63785"/>
                </a:lnTo>
                <a:lnTo>
                  <a:pt x="170522" y="58406"/>
                </a:lnTo>
                <a:lnTo>
                  <a:pt x="166091" y="53231"/>
                </a:lnTo>
                <a:lnTo>
                  <a:pt x="159960" y="48194"/>
                </a:lnTo>
                <a:lnTo>
                  <a:pt x="152697" y="43247"/>
                </a:lnTo>
                <a:lnTo>
                  <a:pt x="144677" y="38361"/>
                </a:lnTo>
                <a:lnTo>
                  <a:pt x="137743" y="33515"/>
                </a:lnTo>
                <a:lnTo>
                  <a:pt x="131532" y="28696"/>
                </a:lnTo>
                <a:lnTo>
                  <a:pt x="125803" y="23896"/>
                </a:lnTo>
                <a:lnTo>
                  <a:pt x="120395" y="20695"/>
                </a:lnTo>
                <a:lnTo>
                  <a:pt x="115201" y="18562"/>
                </a:lnTo>
                <a:lnTo>
                  <a:pt x="110150" y="17139"/>
                </a:lnTo>
                <a:lnTo>
                  <a:pt x="106783" y="14603"/>
                </a:lnTo>
                <a:lnTo>
                  <a:pt x="104538" y="11323"/>
                </a:lnTo>
                <a:lnTo>
                  <a:pt x="103042" y="7549"/>
                </a:lnTo>
                <a:lnTo>
                  <a:pt x="100456" y="5033"/>
                </a:lnTo>
                <a:lnTo>
                  <a:pt x="97144" y="3355"/>
                </a:lnTo>
                <a:lnTo>
                  <a:pt x="85754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30" name="SMARTInkAnnotation130"/>
          <p:cNvSpPr/>
          <p:nvPr/>
        </p:nvSpPr>
        <p:spPr bwMode="auto">
          <a:xfrm>
            <a:off x="3344666" y="4964160"/>
            <a:ext cx="43065" cy="301294"/>
          </a:xfrm>
          <a:custGeom>
            <a:avLst/>
            <a:gdLst/>
            <a:ahLst/>
            <a:cxnLst/>
            <a:rect l="0" t="0" r="0" b="0"/>
            <a:pathLst>
              <a:path w="42886" h="300178">
                <a:moveTo>
                  <a:pt x="0" y="0"/>
                </a:moveTo>
                <a:lnTo>
                  <a:pt x="0" y="21708"/>
                </a:lnTo>
                <a:lnTo>
                  <a:pt x="1588" y="25589"/>
                </a:lnTo>
                <a:lnTo>
                  <a:pt x="4235" y="29765"/>
                </a:lnTo>
                <a:lnTo>
                  <a:pt x="7589" y="34138"/>
                </a:lnTo>
                <a:lnTo>
                  <a:pt x="9824" y="40229"/>
                </a:lnTo>
                <a:lnTo>
                  <a:pt x="11314" y="47466"/>
                </a:lnTo>
                <a:lnTo>
                  <a:pt x="12307" y="55468"/>
                </a:lnTo>
                <a:lnTo>
                  <a:pt x="12970" y="63978"/>
                </a:lnTo>
                <a:lnTo>
                  <a:pt x="13412" y="72829"/>
                </a:lnTo>
                <a:lnTo>
                  <a:pt x="13902" y="91133"/>
                </a:lnTo>
                <a:lnTo>
                  <a:pt x="14243" y="130668"/>
                </a:lnTo>
                <a:lnTo>
                  <a:pt x="15848" y="137935"/>
                </a:lnTo>
                <a:lnTo>
                  <a:pt x="18507" y="145957"/>
                </a:lnTo>
                <a:lnTo>
                  <a:pt x="21868" y="154481"/>
                </a:lnTo>
                <a:lnTo>
                  <a:pt x="24108" y="163340"/>
                </a:lnTo>
                <a:lnTo>
                  <a:pt x="25602" y="172423"/>
                </a:lnTo>
                <a:lnTo>
                  <a:pt x="26598" y="181655"/>
                </a:lnTo>
                <a:lnTo>
                  <a:pt x="27262" y="190985"/>
                </a:lnTo>
                <a:lnTo>
                  <a:pt x="27705" y="200382"/>
                </a:lnTo>
                <a:lnTo>
                  <a:pt x="28327" y="224549"/>
                </a:lnTo>
                <a:lnTo>
                  <a:pt x="28415" y="230700"/>
                </a:lnTo>
                <a:lnTo>
                  <a:pt x="30061" y="237976"/>
                </a:lnTo>
                <a:lnTo>
                  <a:pt x="32747" y="246003"/>
                </a:lnTo>
                <a:lnTo>
                  <a:pt x="40882" y="266535"/>
                </a:lnTo>
                <a:lnTo>
                  <a:pt x="41994" y="273578"/>
                </a:lnTo>
                <a:lnTo>
                  <a:pt x="42489" y="282002"/>
                </a:lnTo>
                <a:lnTo>
                  <a:pt x="42885" y="300177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31" name="SMARTInkAnnotation131"/>
          <p:cNvSpPr/>
          <p:nvPr/>
        </p:nvSpPr>
        <p:spPr bwMode="auto">
          <a:xfrm>
            <a:off x="3373375" y="4949812"/>
            <a:ext cx="200968" cy="143473"/>
          </a:xfrm>
          <a:custGeom>
            <a:avLst/>
            <a:gdLst/>
            <a:ahLst/>
            <a:cxnLst/>
            <a:rect l="0" t="0" r="0" b="0"/>
            <a:pathLst>
              <a:path w="200131" h="142942">
                <a:moveTo>
                  <a:pt x="0" y="142941"/>
                </a:moveTo>
                <a:lnTo>
                  <a:pt x="0" y="130634"/>
                </a:lnTo>
                <a:lnTo>
                  <a:pt x="1589" y="128384"/>
                </a:lnTo>
                <a:lnTo>
                  <a:pt x="4236" y="125295"/>
                </a:lnTo>
                <a:lnTo>
                  <a:pt x="7589" y="121648"/>
                </a:lnTo>
                <a:lnTo>
                  <a:pt x="15550" y="113360"/>
                </a:lnTo>
                <a:lnTo>
                  <a:pt x="19897" y="108927"/>
                </a:lnTo>
                <a:lnTo>
                  <a:pt x="24383" y="105971"/>
                </a:lnTo>
                <a:lnTo>
                  <a:pt x="28962" y="104000"/>
                </a:lnTo>
                <a:lnTo>
                  <a:pt x="33603" y="102687"/>
                </a:lnTo>
                <a:lnTo>
                  <a:pt x="39874" y="100223"/>
                </a:lnTo>
                <a:lnTo>
                  <a:pt x="47231" y="96992"/>
                </a:lnTo>
                <a:lnTo>
                  <a:pt x="55313" y="93249"/>
                </a:lnTo>
                <a:lnTo>
                  <a:pt x="62288" y="89166"/>
                </a:lnTo>
                <a:lnTo>
                  <a:pt x="68528" y="84856"/>
                </a:lnTo>
                <a:lnTo>
                  <a:pt x="74275" y="80394"/>
                </a:lnTo>
                <a:lnTo>
                  <a:pt x="79695" y="77420"/>
                </a:lnTo>
                <a:lnTo>
                  <a:pt x="84897" y="75437"/>
                </a:lnTo>
                <a:lnTo>
                  <a:pt x="89953" y="74115"/>
                </a:lnTo>
                <a:lnTo>
                  <a:pt x="96501" y="71645"/>
                </a:lnTo>
                <a:lnTo>
                  <a:pt x="104042" y="68411"/>
                </a:lnTo>
                <a:lnTo>
                  <a:pt x="112246" y="64666"/>
                </a:lnTo>
                <a:lnTo>
                  <a:pt x="119304" y="60581"/>
                </a:lnTo>
                <a:lnTo>
                  <a:pt x="125598" y="56270"/>
                </a:lnTo>
                <a:lnTo>
                  <a:pt x="131382" y="51808"/>
                </a:lnTo>
                <a:lnTo>
                  <a:pt x="136827" y="48833"/>
                </a:lnTo>
                <a:lnTo>
                  <a:pt x="142045" y="46849"/>
                </a:lnTo>
                <a:lnTo>
                  <a:pt x="147111" y="45527"/>
                </a:lnTo>
                <a:lnTo>
                  <a:pt x="152078" y="43057"/>
                </a:lnTo>
                <a:lnTo>
                  <a:pt x="156977" y="39823"/>
                </a:lnTo>
                <a:lnTo>
                  <a:pt x="161832" y="36078"/>
                </a:lnTo>
                <a:lnTo>
                  <a:pt x="166656" y="33582"/>
                </a:lnTo>
                <a:lnTo>
                  <a:pt x="171461" y="31917"/>
                </a:lnTo>
                <a:lnTo>
                  <a:pt x="176252" y="30807"/>
                </a:lnTo>
                <a:lnTo>
                  <a:pt x="179446" y="28479"/>
                </a:lnTo>
                <a:lnTo>
                  <a:pt x="181576" y="25339"/>
                </a:lnTo>
                <a:lnTo>
                  <a:pt x="182996" y="21658"/>
                </a:lnTo>
                <a:lnTo>
                  <a:pt x="185531" y="19203"/>
                </a:lnTo>
                <a:lnTo>
                  <a:pt x="188809" y="17567"/>
                </a:lnTo>
                <a:lnTo>
                  <a:pt x="197894" y="14941"/>
                </a:lnTo>
                <a:lnTo>
                  <a:pt x="198639" y="13137"/>
                </a:lnTo>
                <a:lnTo>
                  <a:pt x="199136" y="10346"/>
                </a:lnTo>
                <a:lnTo>
                  <a:pt x="200130" y="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496" name="SMARTInkAnnotation132"/>
          <p:cNvSpPr/>
          <p:nvPr/>
        </p:nvSpPr>
        <p:spPr bwMode="auto">
          <a:xfrm>
            <a:off x="3502568" y="5064591"/>
            <a:ext cx="129194" cy="215210"/>
          </a:xfrm>
          <a:custGeom>
            <a:avLst/>
            <a:gdLst/>
            <a:ahLst/>
            <a:cxnLst/>
            <a:rect l="0" t="0" r="0" b="0"/>
            <a:pathLst>
              <a:path w="128656" h="214413">
                <a:moveTo>
                  <a:pt x="0" y="0"/>
                </a:moveTo>
                <a:lnTo>
                  <a:pt x="19897" y="19895"/>
                </a:lnTo>
                <a:lnTo>
                  <a:pt x="24383" y="25969"/>
                </a:lnTo>
                <a:lnTo>
                  <a:pt x="28962" y="33195"/>
                </a:lnTo>
                <a:lnTo>
                  <a:pt x="33603" y="41189"/>
                </a:lnTo>
                <a:lnTo>
                  <a:pt x="42995" y="58541"/>
                </a:lnTo>
                <a:lnTo>
                  <a:pt x="61967" y="95563"/>
                </a:lnTo>
                <a:lnTo>
                  <a:pt x="68313" y="103415"/>
                </a:lnTo>
                <a:lnTo>
                  <a:pt x="75721" y="110237"/>
                </a:lnTo>
                <a:lnTo>
                  <a:pt x="83836" y="116374"/>
                </a:lnTo>
                <a:lnTo>
                  <a:pt x="89245" y="123641"/>
                </a:lnTo>
                <a:lnTo>
                  <a:pt x="92852" y="131663"/>
                </a:lnTo>
                <a:lnTo>
                  <a:pt x="95257" y="140187"/>
                </a:lnTo>
                <a:lnTo>
                  <a:pt x="98447" y="149046"/>
                </a:lnTo>
                <a:lnTo>
                  <a:pt x="102163" y="158129"/>
                </a:lnTo>
                <a:lnTo>
                  <a:pt x="106229" y="167360"/>
                </a:lnTo>
                <a:lnTo>
                  <a:pt x="110528" y="175103"/>
                </a:lnTo>
                <a:lnTo>
                  <a:pt x="114982" y="181853"/>
                </a:lnTo>
                <a:lnTo>
                  <a:pt x="119540" y="187941"/>
                </a:lnTo>
                <a:lnTo>
                  <a:pt x="122578" y="193588"/>
                </a:lnTo>
                <a:lnTo>
                  <a:pt x="124604" y="198941"/>
                </a:lnTo>
                <a:lnTo>
                  <a:pt x="128655" y="21441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497" name="SMARTInkAnnotation133"/>
          <p:cNvSpPr/>
          <p:nvPr/>
        </p:nvSpPr>
        <p:spPr bwMode="auto">
          <a:xfrm>
            <a:off x="5326451" y="3658556"/>
            <a:ext cx="243208" cy="918227"/>
          </a:xfrm>
          <a:custGeom>
            <a:avLst/>
            <a:gdLst/>
            <a:ahLst/>
            <a:cxnLst/>
            <a:rect l="0" t="0" r="0" b="0"/>
            <a:pathLst>
              <a:path w="242195" h="914826">
                <a:moveTo>
                  <a:pt x="142129" y="14294"/>
                </a:moveTo>
                <a:lnTo>
                  <a:pt x="142129" y="1"/>
                </a:lnTo>
                <a:lnTo>
                  <a:pt x="127885" y="0"/>
                </a:lnTo>
                <a:lnTo>
                  <a:pt x="127849" y="7589"/>
                </a:lnTo>
                <a:lnTo>
                  <a:pt x="126256" y="9824"/>
                </a:lnTo>
                <a:lnTo>
                  <a:pt x="123605" y="11314"/>
                </a:lnTo>
                <a:lnTo>
                  <a:pt x="120250" y="12308"/>
                </a:lnTo>
                <a:lnTo>
                  <a:pt x="118013" y="14558"/>
                </a:lnTo>
                <a:lnTo>
                  <a:pt x="116521" y="17646"/>
                </a:lnTo>
                <a:lnTo>
                  <a:pt x="114128" y="26427"/>
                </a:lnTo>
                <a:lnTo>
                  <a:pt x="113591" y="48294"/>
                </a:lnTo>
                <a:lnTo>
                  <a:pt x="111985" y="52843"/>
                </a:lnTo>
                <a:lnTo>
                  <a:pt x="105965" y="62133"/>
                </a:lnTo>
                <a:lnTo>
                  <a:pt x="105313" y="66834"/>
                </a:lnTo>
                <a:lnTo>
                  <a:pt x="106466" y="71557"/>
                </a:lnTo>
                <a:lnTo>
                  <a:pt x="110395" y="81038"/>
                </a:lnTo>
                <a:lnTo>
                  <a:pt x="112607" y="95306"/>
                </a:lnTo>
                <a:lnTo>
                  <a:pt x="113355" y="118591"/>
                </a:lnTo>
                <a:lnTo>
                  <a:pt x="113528" y="161412"/>
                </a:lnTo>
                <a:lnTo>
                  <a:pt x="117769" y="175503"/>
                </a:lnTo>
                <a:lnTo>
                  <a:pt x="123361" y="190766"/>
                </a:lnTo>
                <a:lnTo>
                  <a:pt x="126508" y="209877"/>
                </a:lnTo>
                <a:lnTo>
                  <a:pt x="127441" y="234951"/>
                </a:lnTo>
                <a:lnTo>
                  <a:pt x="127818" y="297457"/>
                </a:lnTo>
                <a:lnTo>
                  <a:pt x="126235" y="304717"/>
                </a:lnTo>
                <a:lnTo>
                  <a:pt x="120240" y="317018"/>
                </a:lnTo>
                <a:lnTo>
                  <a:pt x="116518" y="332016"/>
                </a:lnTo>
                <a:lnTo>
                  <a:pt x="114127" y="359937"/>
                </a:lnTo>
                <a:lnTo>
                  <a:pt x="112343" y="365429"/>
                </a:lnTo>
                <a:lnTo>
                  <a:pt x="106124" y="375766"/>
                </a:lnTo>
                <a:lnTo>
                  <a:pt x="102302" y="385655"/>
                </a:lnTo>
                <a:lnTo>
                  <a:pt x="101282" y="390516"/>
                </a:lnTo>
                <a:lnTo>
                  <a:pt x="99015" y="393756"/>
                </a:lnTo>
                <a:lnTo>
                  <a:pt x="95914" y="395916"/>
                </a:lnTo>
                <a:lnTo>
                  <a:pt x="92259" y="397356"/>
                </a:lnTo>
                <a:lnTo>
                  <a:pt x="88234" y="399904"/>
                </a:lnTo>
                <a:lnTo>
                  <a:pt x="83963" y="403191"/>
                </a:lnTo>
                <a:lnTo>
                  <a:pt x="73282" y="412291"/>
                </a:lnTo>
                <a:lnTo>
                  <a:pt x="67586" y="413535"/>
                </a:lnTo>
                <a:lnTo>
                  <a:pt x="63844" y="413867"/>
                </a:lnTo>
                <a:lnTo>
                  <a:pt x="59761" y="414088"/>
                </a:lnTo>
                <a:lnTo>
                  <a:pt x="44708" y="414473"/>
                </a:lnTo>
                <a:lnTo>
                  <a:pt x="35259" y="414513"/>
                </a:lnTo>
                <a:lnTo>
                  <a:pt x="31174" y="412931"/>
                </a:lnTo>
                <a:lnTo>
                  <a:pt x="26862" y="410287"/>
                </a:lnTo>
                <a:lnTo>
                  <a:pt x="22400" y="406937"/>
                </a:lnTo>
                <a:lnTo>
                  <a:pt x="17836" y="404703"/>
                </a:lnTo>
                <a:lnTo>
                  <a:pt x="13206" y="403214"/>
                </a:lnTo>
                <a:lnTo>
                  <a:pt x="8530" y="402221"/>
                </a:lnTo>
                <a:lnTo>
                  <a:pt x="5413" y="399972"/>
                </a:lnTo>
                <a:lnTo>
                  <a:pt x="3335" y="396883"/>
                </a:lnTo>
                <a:lnTo>
                  <a:pt x="1026" y="389217"/>
                </a:lnTo>
                <a:lnTo>
                  <a:pt x="0" y="380515"/>
                </a:lnTo>
                <a:lnTo>
                  <a:pt x="1315" y="377559"/>
                </a:lnTo>
                <a:lnTo>
                  <a:pt x="3779" y="375589"/>
                </a:lnTo>
                <a:lnTo>
                  <a:pt x="7011" y="374275"/>
                </a:lnTo>
                <a:lnTo>
                  <a:pt x="10753" y="371812"/>
                </a:lnTo>
                <a:lnTo>
                  <a:pt x="14837" y="368580"/>
                </a:lnTo>
                <a:lnTo>
                  <a:pt x="25215" y="359572"/>
                </a:lnTo>
                <a:lnTo>
                  <a:pt x="30870" y="354104"/>
                </a:lnTo>
                <a:lnTo>
                  <a:pt x="34601" y="350423"/>
                </a:lnTo>
                <a:lnTo>
                  <a:pt x="38677" y="347968"/>
                </a:lnTo>
                <a:lnTo>
                  <a:pt x="42983" y="346332"/>
                </a:lnTo>
                <a:lnTo>
                  <a:pt x="53717" y="343706"/>
                </a:lnTo>
                <a:lnTo>
                  <a:pt x="59420" y="343347"/>
                </a:lnTo>
                <a:lnTo>
                  <a:pt x="67249" y="343187"/>
                </a:lnTo>
                <a:lnTo>
                  <a:pt x="82304" y="343077"/>
                </a:lnTo>
                <a:lnTo>
                  <a:pt x="88009" y="347302"/>
                </a:lnTo>
                <a:lnTo>
                  <a:pt x="91754" y="350653"/>
                </a:lnTo>
                <a:lnTo>
                  <a:pt x="100150" y="358611"/>
                </a:lnTo>
                <a:lnTo>
                  <a:pt x="104613" y="362957"/>
                </a:lnTo>
                <a:lnTo>
                  <a:pt x="107588" y="367442"/>
                </a:lnTo>
                <a:lnTo>
                  <a:pt x="114604" y="387285"/>
                </a:lnTo>
                <a:lnTo>
                  <a:pt x="120895" y="400304"/>
                </a:lnTo>
                <a:lnTo>
                  <a:pt x="124796" y="406634"/>
                </a:lnTo>
                <a:lnTo>
                  <a:pt x="128985" y="412442"/>
                </a:lnTo>
                <a:lnTo>
                  <a:pt x="133367" y="417903"/>
                </a:lnTo>
                <a:lnTo>
                  <a:pt x="138235" y="428206"/>
                </a:lnTo>
                <a:lnTo>
                  <a:pt x="140398" y="439667"/>
                </a:lnTo>
                <a:lnTo>
                  <a:pt x="141616" y="463978"/>
                </a:lnTo>
                <a:lnTo>
                  <a:pt x="141900" y="482037"/>
                </a:lnTo>
                <a:lnTo>
                  <a:pt x="143565" y="489711"/>
                </a:lnTo>
                <a:lnTo>
                  <a:pt x="149650" y="502474"/>
                </a:lnTo>
                <a:lnTo>
                  <a:pt x="153413" y="517675"/>
                </a:lnTo>
                <a:lnTo>
                  <a:pt x="155829" y="545728"/>
                </a:lnTo>
                <a:lnTo>
                  <a:pt x="156247" y="569169"/>
                </a:lnTo>
                <a:lnTo>
                  <a:pt x="156422" y="673783"/>
                </a:lnTo>
                <a:lnTo>
                  <a:pt x="160658" y="689107"/>
                </a:lnTo>
                <a:lnTo>
                  <a:pt x="166247" y="706506"/>
                </a:lnTo>
                <a:lnTo>
                  <a:pt x="169394" y="732572"/>
                </a:lnTo>
                <a:lnTo>
                  <a:pt x="170130" y="745412"/>
                </a:lnTo>
                <a:lnTo>
                  <a:pt x="174692" y="760648"/>
                </a:lnTo>
                <a:lnTo>
                  <a:pt x="180426" y="776420"/>
                </a:lnTo>
                <a:lnTo>
                  <a:pt x="182975" y="788723"/>
                </a:lnTo>
                <a:lnTo>
                  <a:pt x="188343" y="799486"/>
                </a:lnTo>
                <a:lnTo>
                  <a:pt x="191998" y="804579"/>
                </a:lnTo>
                <a:lnTo>
                  <a:pt x="196060" y="814474"/>
                </a:lnTo>
                <a:lnTo>
                  <a:pt x="198346" y="828974"/>
                </a:lnTo>
                <a:lnTo>
                  <a:pt x="198667" y="833768"/>
                </a:lnTo>
                <a:lnTo>
                  <a:pt x="200469" y="838551"/>
                </a:lnTo>
                <a:lnTo>
                  <a:pt x="206707" y="848103"/>
                </a:lnTo>
                <a:lnTo>
                  <a:pt x="210539" y="857641"/>
                </a:lnTo>
                <a:lnTo>
                  <a:pt x="211560" y="862408"/>
                </a:lnTo>
                <a:lnTo>
                  <a:pt x="216931" y="871941"/>
                </a:lnTo>
                <a:lnTo>
                  <a:pt x="220586" y="876706"/>
                </a:lnTo>
                <a:lnTo>
                  <a:pt x="224649" y="886236"/>
                </a:lnTo>
                <a:lnTo>
                  <a:pt x="227257" y="897707"/>
                </a:lnTo>
                <a:lnTo>
                  <a:pt x="231849" y="903511"/>
                </a:lnTo>
                <a:lnTo>
                  <a:pt x="242194" y="91482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00" name="SMARTInkAnnotation134"/>
          <p:cNvSpPr/>
          <p:nvPr/>
        </p:nvSpPr>
        <p:spPr bwMode="auto">
          <a:xfrm>
            <a:off x="5698851" y="3959855"/>
            <a:ext cx="186613" cy="258247"/>
          </a:xfrm>
          <a:custGeom>
            <a:avLst/>
            <a:gdLst/>
            <a:ahLst/>
            <a:cxnLst/>
            <a:rect l="0" t="0" r="0" b="0"/>
            <a:pathLst>
              <a:path w="185835" h="257291">
                <a:moveTo>
                  <a:pt x="0" y="28583"/>
                </a:moveTo>
                <a:lnTo>
                  <a:pt x="14243" y="28583"/>
                </a:lnTo>
                <a:lnTo>
                  <a:pt x="14293" y="62184"/>
                </a:lnTo>
                <a:lnTo>
                  <a:pt x="15882" y="66866"/>
                </a:lnTo>
                <a:lnTo>
                  <a:pt x="18529" y="71576"/>
                </a:lnTo>
                <a:lnTo>
                  <a:pt x="21883" y="76304"/>
                </a:lnTo>
                <a:lnTo>
                  <a:pt x="24119" y="81045"/>
                </a:lnTo>
                <a:lnTo>
                  <a:pt x="25608" y="85793"/>
                </a:lnTo>
                <a:lnTo>
                  <a:pt x="26602" y="90546"/>
                </a:lnTo>
                <a:lnTo>
                  <a:pt x="27265" y="95304"/>
                </a:lnTo>
                <a:lnTo>
                  <a:pt x="27706" y="100064"/>
                </a:lnTo>
                <a:lnTo>
                  <a:pt x="28001" y="104825"/>
                </a:lnTo>
                <a:lnTo>
                  <a:pt x="28328" y="114351"/>
                </a:lnTo>
                <a:lnTo>
                  <a:pt x="28538" y="133408"/>
                </a:lnTo>
                <a:lnTo>
                  <a:pt x="30143" y="138172"/>
                </a:lnTo>
                <a:lnTo>
                  <a:pt x="32803" y="142937"/>
                </a:lnTo>
                <a:lnTo>
                  <a:pt x="36163" y="147702"/>
                </a:lnTo>
                <a:lnTo>
                  <a:pt x="38403" y="152467"/>
                </a:lnTo>
                <a:lnTo>
                  <a:pt x="39897" y="157231"/>
                </a:lnTo>
                <a:lnTo>
                  <a:pt x="40893" y="161996"/>
                </a:lnTo>
                <a:lnTo>
                  <a:pt x="41557" y="166760"/>
                </a:lnTo>
                <a:lnTo>
                  <a:pt x="42000" y="171525"/>
                </a:lnTo>
                <a:lnTo>
                  <a:pt x="42295" y="176290"/>
                </a:lnTo>
                <a:lnTo>
                  <a:pt x="42623" y="185819"/>
                </a:lnTo>
                <a:lnTo>
                  <a:pt x="42850" y="199819"/>
                </a:lnTo>
                <a:lnTo>
                  <a:pt x="42885" y="257290"/>
                </a:lnTo>
                <a:lnTo>
                  <a:pt x="42885" y="202745"/>
                </a:lnTo>
                <a:lnTo>
                  <a:pt x="38650" y="197048"/>
                </a:lnTo>
                <a:lnTo>
                  <a:pt x="35296" y="193305"/>
                </a:lnTo>
                <a:lnTo>
                  <a:pt x="33061" y="189221"/>
                </a:lnTo>
                <a:lnTo>
                  <a:pt x="31570" y="184910"/>
                </a:lnTo>
                <a:lnTo>
                  <a:pt x="30577" y="180449"/>
                </a:lnTo>
                <a:lnTo>
                  <a:pt x="29914" y="175886"/>
                </a:lnTo>
                <a:lnTo>
                  <a:pt x="29473" y="171256"/>
                </a:lnTo>
                <a:lnTo>
                  <a:pt x="29179" y="166581"/>
                </a:lnTo>
                <a:lnTo>
                  <a:pt x="28851" y="157151"/>
                </a:lnTo>
                <a:lnTo>
                  <a:pt x="28764" y="152413"/>
                </a:lnTo>
                <a:lnTo>
                  <a:pt x="30294" y="147666"/>
                </a:lnTo>
                <a:lnTo>
                  <a:pt x="32903" y="142913"/>
                </a:lnTo>
                <a:lnTo>
                  <a:pt x="36229" y="138156"/>
                </a:lnTo>
                <a:lnTo>
                  <a:pt x="38448" y="133397"/>
                </a:lnTo>
                <a:lnTo>
                  <a:pt x="39927" y="128635"/>
                </a:lnTo>
                <a:lnTo>
                  <a:pt x="40913" y="123873"/>
                </a:lnTo>
                <a:lnTo>
                  <a:pt x="41570" y="119110"/>
                </a:lnTo>
                <a:lnTo>
                  <a:pt x="42008" y="114347"/>
                </a:lnTo>
                <a:lnTo>
                  <a:pt x="42300" y="109582"/>
                </a:lnTo>
                <a:lnTo>
                  <a:pt x="42624" y="100054"/>
                </a:lnTo>
                <a:lnTo>
                  <a:pt x="42834" y="80995"/>
                </a:lnTo>
                <a:lnTo>
                  <a:pt x="44439" y="77819"/>
                </a:lnTo>
                <a:lnTo>
                  <a:pt x="47097" y="75701"/>
                </a:lnTo>
                <a:lnTo>
                  <a:pt x="50458" y="74290"/>
                </a:lnTo>
                <a:lnTo>
                  <a:pt x="52699" y="71760"/>
                </a:lnTo>
                <a:lnTo>
                  <a:pt x="54192" y="68486"/>
                </a:lnTo>
                <a:lnTo>
                  <a:pt x="55852" y="60612"/>
                </a:lnTo>
                <a:lnTo>
                  <a:pt x="56295" y="56289"/>
                </a:lnTo>
                <a:lnTo>
                  <a:pt x="56590" y="51818"/>
                </a:lnTo>
                <a:lnTo>
                  <a:pt x="56786" y="47250"/>
                </a:lnTo>
                <a:lnTo>
                  <a:pt x="57005" y="37938"/>
                </a:lnTo>
                <a:lnTo>
                  <a:pt x="58651" y="34820"/>
                </a:lnTo>
                <a:lnTo>
                  <a:pt x="61338" y="32742"/>
                </a:lnTo>
                <a:lnTo>
                  <a:pt x="64716" y="31355"/>
                </a:lnTo>
                <a:lnTo>
                  <a:pt x="66969" y="28843"/>
                </a:lnTo>
                <a:lnTo>
                  <a:pt x="68471" y="25580"/>
                </a:lnTo>
                <a:lnTo>
                  <a:pt x="69472" y="21817"/>
                </a:lnTo>
                <a:lnTo>
                  <a:pt x="71728" y="19308"/>
                </a:lnTo>
                <a:lnTo>
                  <a:pt x="74820" y="17635"/>
                </a:lnTo>
                <a:lnTo>
                  <a:pt x="78470" y="16520"/>
                </a:lnTo>
                <a:lnTo>
                  <a:pt x="80903" y="14188"/>
                </a:lnTo>
                <a:lnTo>
                  <a:pt x="82526" y="11046"/>
                </a:lnTo>
                <a:lnTo>
                  <a:pt x="85129" y="2178"/>
                </a:lnTo>
                <a:lnTo>
                  <a:pt x="86931" y="1451"/>
                </a:lnTo>
                <a:lnTo>
                  <a:pt x="89720" y="965"/>
                </a:lnTo>
                <a:lnTo>
                  <a:pt x="99459" y="52"/>
                </a:lnTo>
                <a:lnTo>
                  <a:pt x="112319" y="0"/>
                </a:lnTo>
                <a:lnTo>
                  <a:pt x="117688" y="4233"/>
                </a:lnTo>
                <a:lnTo>
                  <a:pt x="121343" y="7585"/>
                </a:lnTo>
                <a:lnTo>
                  <a:pt x="123781" y="11408"/>
                </a:lnTo>
                <a:lnTo>
                  <a:pt x="125405" y="15545"/>
                </a:lnTo>
                <a:lnTo>
                  <a:pt x="128013" y="26008"/>
                </a:lnTo>
                <a:lnTo>
                  <a:pt x="128369" y="31674"/>
                </a:lnTo>
                <a:lnTo>
                  <a:pt x="128464" y="35409"/>
                </a:lnTo>
                <a:lnTo>
                  <a:pt x="130116" y="39487"/>
                </a:lnTo>
                <a:lnTo>
                  <a:pt x="132805" y="43794"/>
                </a:lnTo>
                <a:lnTo>
                  <a:pt x="136187" y="48253"/>
                </a:lnTo>
                <a:lnTo>
                  <a:pt x="138441" y="52814"/>
                </a:lnTo>
                <a:lnTo>
                  <a:pt x="139943" y="57443"/>
                </a:lnTo>
                <a:lnTo>
                  <a:pt x="140945" y="62117"/>
                </a:lnTo>
                <a:lnTo>
                  <a:pt x="141613" y="66822"/>
                </a:lnTo>
                <a:lnTo>
                  <a:pt x="142059" y="71546"/>
                </a:lnTo>
                <a:lnTo>
                  <a:pt x="142356" y="76284"/>
                </a:lnTo>
                <a:lnTo>
                  <a:pt x="144142" y="81031"/>
                </a:lnTo>
                <a:lnTo>
                  <a:pt x="146921" y="85784"/>
                </a:lnTo>
                <a:lnTo>
                  <a:pt x="150362" y="90541"/>
                </a:lnTo>
                <a:lnTo>
                  <a:pt x="152656" y="95300"/>
                </a:lnTo>
                <a:lnTo>
                  <a:pt x="154185" y="100061"/>
                </a:lnTo>
                <a:lnTo>
                  <a:pt x="155206" y="104823"/>
                </a:lnTo>
                <a:lnTo>
                  <a:pt x="155885" y="109587"/>
                </a:lnTo>
                <a:lnTo>
                  <a:pt x="156338" y="114350"/>
                </a:lnTo>
                <a:lnTo>
                  <a:pt x="156640" y="119115"/>
                </a:lnTo>
                <a:lnTo>
                  <a:pt x="156976" y="132878"/>
                </a:lnTo>
                <a:lnTo>
                  <a:pt x="157066" y="140996"/>
                </a:lnTo>
                <a:lnTo>
                  <a:pt x="158714" y="147995"/>
                </a:lnTo>
                <a:lnTo>
                  <a:pt x="161401" y="154251"/>
                </a:lnTo>
                <a:lnTo>
                  <a:pt x="169537" y="168113"/>
                </a:lnTo>
                <a:lnTo>
                  <a:pt x="170649" y="174244"/>
                </a:lnTo>
                <a:lnTo>
                  <a:pt x="171144" y="182263"/>
                </a:lnTo>
                <a:lnTo>
                  <a:pt x="171363" y="191121"/>
                </a:lnTo>
                <a:lnTo>
                  <a:pt x="171487" y="205037"/>
                </a:lnTo>
                <a:lnTo>
                  <a:pt x="173093" y="208161"/>
                </a:lnTo>
                <a:lnTo>
                  <a:pt x="175752" y="210243"/>
                </a:lnTo>
                <a:lnTo>
                  <a:pt x="179113" y="211631"/>
                </a:lnTo>
                <a:lnTo>
                  <a:pt x="181353" y="214145"/>
                </a:lnTo>
                <a:lnTo>
                  <a:pt x="182847" y="217409"/>
                </a:lnTo>
                <a:lnTo>
                  <a:pt x="185827" y="228675"/>
                </a:lnTo>
                <a:lnTo>
                  <a:pt x="185830" y="228684"/>
                </a:lnTo>
                <a:lnTo>
                  <a:pt x="185832" y="228694"/>
                </a:lnTo>
                <a:lnTo>
                  <a:pt x="185834" y="228701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06" name="SMARTInkAnnotation135"/>
          <p:cNvSpPr/>
          <p:nvPr/>
        </p:nvSpPr>
        <p:spPr bwMode="auto">
          <a:xfrm>
            <a:off x="6043366" y="4031586"/>
            <a:ext cx="272742" cy="28695"/>
          </a:xfrm>
          <a:custGeom>
            <a:avLst/>
            <a:gdLst/>
            <a:ahLst/>
            <a:cxnLst/>
            <a:rect l="0" t="0" r="0" b="0"/>
            <a:pathLst>
              <a:path w="271606" h="28589">
                <a:moveTo>
                  <a:pt x="0" y="0"/>
                </a:moveTo>
                <a:lnTo>
                  <a:pt x="26429" y="0"/>
                </a:lnTo>
                <a:lnTo>
                  <a:pt x="28737" y="1588"/>
                </a:lnTo>
                <a:lnTo>
                  <a:pt x="31865" y="4235"/>
                </a:lnTo>
                <a:lnTo>
                  <a:pt x="35539" y="7588"/>
                </a:lnTo>
                <a:lnTo>
                  <a:pt x="39576" y="9824"/>
                </a:lnTo>
                <a:lnTo>
                  <a:pt x="43855" y="11314"/>
                </a:lnTo>
                <a:lnTo>
                  <a:pt x="54548" y="13706"/>
                </a:lnTo>
                <a:lnTo>
                  <a:pt x="60246" y="14033"/>
                </a:lnTo>
                <a:lnTo>
                  <a:pt x="69661" y="14177"/>
                </a:lnTo>
                <a:lnTo>
                  <a:pt x="133261" y="14293"/>
                </a:lnTo>
                <a:lnTo>
                  <a:pt x="138079" y="15882"/>
                </a:lnTo>
                <a:lnTo>
                  <a:pt x="142879" y="18529"/>
                </a:lnTo>
                <a:lnTo>
                  <a:pt x="147667" y="21882"/>
                </a:lnTo>
                <a:lnTo>
                  <a:pt x="152449" y="24118"/>
                </a:lnTo>
                <a:lnTo>
                  <a:pt x="157224" y="25607"/>
                </a:lnTo>
                <a:lnTo>
                  <a:pt x="161996" y="26601"/>
                </a:lnTo>
                <a:lnTo>
                  <a:pt x="166765" y="27264"/>
                </a:lnTo>
                <a:lnTo>
                  <a:pt x="171534" y="27705"/>
                </a:lnTo>
                <a:lnTo>
                  <a:pt x="183010" y="28414"/>
                </a:lnTo>
                <a:lnTo>
                  <a:pt x="188814" y="28511"/>
                </a:lnTo>
                <a:lnTo>
                  <a:pt x="271589" y="28588"/>
                </a:lnTo>
                <a:lnTo>
                  <a:pt x="271605" y="14294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07" name="SMARTInkAnnotation136"/>
          <p:cNvSpPr/>
          <p:nvPr/>
        </p:nvSpPr>
        <p:spPr bwMode="auto">
          <a:xfrm>
            <a:off x="6273043" y="3931170"/>
            <a:ext cx="100485" cy="243889"/>
          </a:xfrm>
          <a:custGeom>
            <a:avLst/>
            <a:gdLst/>
            <a:ahLst/>
            <a:cxnLst/>
            <a:rect l="0" t="0" r="0" b="0"/>
            <a:pathLst>
              <a:path w="100066" h="242986">
                <a:moveTo>
                  <a:pt x="0" y="14279"/>
                </a:moveTo>
                <a:lnTo>
                  <a:pt x="0" y="159"/>
                </a:lnTo>
                <a:lnTo>
                  <a:pt x="1588" y="101"/>
                </a:lnTo>
                <a:lnTo>
                  <a:pt x="12308" y="0"/>
                </a:lnTo>
                <a:lnTo>
                  <a:pt x="12970" y="1583"/>
                </a:lnTo>
                <a:lnTo>
                  <a:pt x="13706" y="7578"/>
                </a:lnTo>
                <a:lnTo>
                  <a:pt x="14243" y="13691"/>
                </a:lnTo>
                <a:lnTo>
                  <a:pt x="15849" y="13887"/>
                </a:lnTo>
                <a:lnTo>
                  <a:pt x="18507" y="14018"/>
                </a:lnTo>
                <a:lnTo>
                  <a:pt x="21868" y="14105"/>
                </a:lnTo>
                <a:lnTo>
                  <a:pt x="24109" y="15752"/>
                </a:lnTo>
                <a:lnTo>
                  <a:pt x="25602" y="18437"/>
                </a:lnTo>
                <a:lnTo>
                  <a:pt x="26598" y="21816"/>
                </a:lnTo>
                <a:lnTo>
                  <a:pt x="28851" y="24068"/>
                </a:lnTo>
                <a:lnTo>
                  <a:pt x="31940" y="25570"/>
                </a:lnTo>
                <a:lnTo>
                  <a:pt x="35588" y="26571"/>
                </a:lnTo>
                <a:lnTo>
                  <a:pt x="38021" y="28827"/>
                </a:lnTo>
                <a:lnTo>
                  <a:pt x="39643" y="31919"/>
                </a:lnTo>
                <a:lnTo>
                  <a:pt x="40723" y="35569"/>
                </a:lnTo>
                <a:lnTo>
                  <a:pt x="43032" y="38001"/>
                </a:lnTo>
                <a:lnTo>
                  <a:pt x="46160" y="39624"/>
                </a:lnTo>
                <a:lnTo>
                  <a:pt x="55003" y="42227"/>
                </a:lnTo>
                <a:lnTo>
                  <a:pt x="57317" y="44028"/>
                </a:lnTo>
                <a:lnTo>
                  <a:pt x="60448" y="46818"/>
                </a:lnTo>
                <a:lnTo>
                  <a:pt x="69296" y="55118"/>
                </a:lnTo>
                <a:lnTo>
                  <a:pt x="97886" y="83573"/>
                </a:lnTo>
                <a:lnTo>
                  <a:pt x="98613" y="85887"/>
                </a:lnTo>
                <a:lnTo>
                  <a:pt x="99419" y="92693"/>
                </a:lnTo>
                <a:lnTo>
                  <a:pt x="100008" y="99398"/>
                </a:lnTo>
                <a:lnTo>
                  <a:pt x="100065" y="135579"/>
                </a:lnTo>
                <a:lnTo>
                  <a:pt x="98477" y="138028"/>
                </a:lnTo>
                <a:lnTo>
                  <a:pt x="95830" y="139661"/>
                </a:lnTo>
                <a:lnTo>
                  <a:pt x="92477" y="140749"/>
                </a:lnTo>
                <a:lnTo>
                  <a:pt x="90240" y="143064"/>
                </a:lnTo>
                <a:lnTo>
                  <a:pt x="88750" y="146194"/>
                </a:lnTo>
                <a:lnTo>
                  <a:pt x="87756" y="149869"/>
                </a:lnTo>
                <a:lnTo>
                  <a:pt x="85506" y="153908"/>
                </a:lnTo>
                <a:lnTo>
                  <a:pt x="82417" y="158189"/>
                </a:lnTo>
                <a:lnTo>
                  <a:pt x="73636" y="168882"/>
                </a:lnTo>
                <a:lnTo>
                  <a:pt x="72435" y="174580"/>
                </a:lnTo>
                <a:lnTo>
                  <a:pt x="72115" y="178323"/>
                </a:lnTo>
                <a:lnTo>
                  <a:pt x="70313" y="180818"/>
                </a:lnTo>
                <a:lnTo>
                  <a:pt x="67524" y="182482"/>
                </a:lnTo>
                <a:lnTo>
                  <a:pt x="59223" y="185152"/>
                </a:lnTo>
                <a:lnTo>
                  <a:pt x="56954" y="186959"/>
                </a:lnTo>
                <a:lnTo>
                  <a:pt x="53853" y="189752"/>
                </a:lnTo>
                <a:lnTo>
                  <a:pt x="43526" y="199497"/>
                </a:lnTo>
                <a:lnTo>
                  <a:pt x="43170" y="204069"/>
                </a:lnTo>
                <a:lnTo>
                  <a:pt x="43075" y="207512"/>
                </a:lnTo>
                <a:lnTo>
                  <a:pt x="41423" y="209807"/>
                </a:lnTo>
                <a:lnTo>
                  <a:pt x="38734" y="211337"/>
                </a:lnTo>
                <a:lnTo>
                  <a:pt x="35353" y="212357"/>
                </a:lnTo>
                <a:lnTo>
                  <a:pt x="33098" y="214625"/>
                </a:lnTo>
                <a:lnTo>
                  <a:pt x="31595" y="217726"/>
                </a:lnTo>
                <a:lnTo>
                  <a:pt x="28765" y="228049"/>
                </a:lnTo>
                <a:lnTo>
                  <a:pt x="28668" y="232641"/>
                </a:lnTo>
                <a:lnTo>
                  <a:pt x="28590" y="242985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08" name="SMARTInkAnnotation137"/>
          <p:cNvSpPr/>
          <p:nvPr/>
        </p:nvSpPr>
        <p:spPr bwMode="auto">
          <a:xfrm>
            <a:off x="5856754" y="3959865"/>
            <a:ext cx="114838" cy="243837"/>
          </a:xfrm>
          <a:custGeom>
            <a:avLst/>
            <a:gdLst/>
            <a:ahLst/>
            <a:cxnLst/>
            <a:rect l="0" t="0" r="0" b="0"/>
            <a:pathLst>
              <a:path w="114360" h="242934">
                <a:moveTo>
                  <a:pt x="0" y="28572"/>
                </a:moveTo>
                <a:lnTo>
                  <a:pt x="0" y="14453"/>
                </a:lnTo>
                <a:lnTo>
                  <a:pt x="1588" y="14395"/>
                </a:lnTo>
                <a:lnTo>
                  <a:pt x="7588" y="14330"/>
                </a:lnTo>
                <a:lnTo>
                  <a:pt x="9823" y="12725"/>
                </a:lnTo>
                <a:lnTo>
                  <a:pt x="11314" y="10066"/>
                </a:lnTo>
                <a:lnTo>
                  <a:pt x="13705" y="1976"/>
                </a:lnTo>
                <a:lnTo>
                  <a:pt x="15490" y="1312"/>
                </a:lnTo>
                <a:lnTo>
                  <a:pt x="18269" y="869"/>
                </a:lnTo>
                <a:lnTo>
                  <a:pt x="26550" y="159"/>
                </a:lnTo>
                <a:lnTo>
                  <a:pt x="31919" y="62"/>
                </a:lnTo>
                <a:lnTo>
                  <a:pt x="40719" y="0"/>
                </a:lnTo>
                <a:lnTo>
                  <a:pt x="41440" y="1583"/>
                </a:lnTo>
                <a:lnTo>
                  <a:pt x="42243" y="7577"/>
                </a:lnTo>
                <a:lnTo>
                  <a:pt x="44045" y="9811"/>
                </a:lnTo>
                <a:lnTo>
                  <a:pt x="46835" y="11300"/>
                </a:lnTo>
                <a:lnTo>
                  <a:pt x="55136" y="13690"/>
                </a:lnTo>
                <a:lnTo>
                  <a:pt x="57405" y="15474"/>
                </a:lnTo>
                <a:lnTo>
                  <a:pt x="60506" y="18252"/>
                </a:lnTo>
                <a:lnTo>
                  <a:pt x="69308" y="26534"/>
                </a:lnTo>
                <a:lnTo>
                  <a:pt x="71618" y="27214"/>
                </a:lnTo>
                <a:lnTo>
                  <a:pt x="74747" y="27667"/>
                </a:lnTo>
                <a:lnTo>
                  <a:pt x="78421" y="27969"/>
                </a:lnTo>
                <a:lnTo>
                  <a:pt x="80870" y="29758"/>
                </a:lnTo>
                <a:lnTo>
                  <a:pt x="82503" y="32539"/>
                </a:lnTo>
                <a:lnTo>
                  <a:pt x="85124" y="40826"/>
                </a:lnTo>
                <a:lnTo>
                  <a:pt x="86927" y="43095"/>
                </a:lnTo>
                <a:lnTo>
                  <a:pt x="89718" y="46195"/>
                </a:lnTo>
                <a:lnTo>
                  <a:pt x="93167" y="49850"/>
                </a:lnTo>
                <a:lnTo>
                  <a:pt x="95466" y="53876"/>
                </a:lnTo>
                <a:lnTo>
                  <a:pt x="96998" y="58147"/>
                </a:lnTo>
                <a:lnTo>
                  <a:pt x="99459" y="68826"/>
                </a:lnTo>
                <a:lnTo>
                  <a:pt x="99795" y="74522"/>
                </a:lnTo>
                <a:lnTo>
                  <a:pt x="99945" y="82347"/>
                </a:lnTo>
                <a:lnTo>
                  <a:pt x="100011" y="91120"/>
                </a:lnTo>
                <a:lnTo>
                  <a:pt x="101617" y="95682"/>
                </a:lnTo>
                <a:lnTo>
                  <a:pt x="104277" y="100313"/>
                </a:lnTo>
                <a:lnTo>
                  <a:pt x="112368" y="111567"/>
                </a:lnTo>
                <a:lnTo>
                  <a:pt x="113474" y="117341"/>
                </a:lnTo>
                <a:lnTo>
                  <a:pt x="113769" y="121104"/>
                </a:lnTo>
                <a:lnTo>
                  <a:pt x="113966" y="125202"/>
                </a:lnTo>
                <a:lnTo>
                  <a:pt x="114185" y="133990"/>
                </a:lnTo>
                <a:lnTo>
                  <a:pt x="114359" y="242933"/>
                </a:lnTo>
                <a:lnTo>
                  <a:pt x="114359" y="228690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09" name="SMARTInkAnnotation138"/>
          <p:cNvSpPr/>
          <p:nvPr/>
        </p:nvSpPr>
        <p:spPr bwMode="auto">
          <a:xfrm>
            <a:off x="6574494" y="3916808"/>
            <a:ext cx="186613" cy="215210"/>
          </a:xfrm>
          <a:custGeom>
            <a:avLst/>
            <a:gdLst/>
            <a:ahLst/>
            <a:cxnLst/>
            <a:rect l="0" t="0" r="0" b="0"/>
            <a:pathLst>
              <a:path w="185835" h="214413">
                <a:moveTo>
                  <a:pt x="0" y="0"/>
                </a:moveTo>
                <a:lnTo>
                  <a:pt x="12307" y="12307"/>
                </a:lnTo>
                <a:lnTo>
                  <a:pt x="13411" y="17646"/>
                </a:lnTo>
                <a:lnTo>
                  <a:pt x="13705" y="21294"/>
                </a:lnTo>
                <a:lnTo>
                  <a:pt x="13902" y="25314"/>
                </a:lnTo>
                <a:lnTo>
                  <a:pt x="14120" y="34015"/>
                </a:lnTo>
                <a:lnTo>
                  <a:pt x="15766" y="38559"/>
                </a:lnTo>
                <a:lnTo>
                  <a:pt x="18452" y="43177"/>
                </a:lnTo>
                <a:lnTo>
                  <a:pt x="21831" y="47843"/>
                </a:lnTo>
                <a:lnTo>
                  <a:pt x="24083" y="52542"/>
                </a:lnTo>
                <a:lnTo>
                  <a:pt x="25585" y="57264"/>
                </a:lnTo>
                <a:lnTo>
                  <a:pt x="26587" y="61999"/>
                </a:lnTo>
                <a:lnTo>
                  <a:pt x="27255" y="68333"/>
                </a:lnTo>
                <a:lnTo>
                  <a:pt x="27699" y="75732"/>
                </a:lnTo>
                <a:lnTo>
                  <a:pt x="28193" y="90835"/>
                </a:lnTo>
                <a:lnTo>
                  <a:pt x="28414" y="102841"/>
                </a:lnTo>
                <a:lnTo>
                  <a:pt x="30061" y="108267"/>
                </a:lnTo>
                <a:lnTo>
                  <a:pt x="32746" y="113472"/>
                </a:lnTo>
                <a:lnTo>
                  <a:pt x="36126" y="118530"/>
                </a:lnTo>
                <a:lnTo>
                  <a:pt x="38379" y="125079"/>
                </a:lnTo>
                <a:lnTo>
                  <a:pt x="39880" y="132621"/>
                </a:lnTo>
                <a:lnTo>
                  <a:pt x="40882" y="140826"/>
                </a:lnTo>
                <a:lnTo>
                  <a:pt x="41549" y="147884"/>
                </a:lnTo>
                <a:lnTo>
                  <a:pt x="41994" y="154177"/>
                </a:lnTo>
                <a:lnTo>
                  <a:pt x="42291" y="159962"/>
                </a:lnTo>
                <a:lnTo>
                  <a:pt x="42621" y="170624"/>
                </a:lnTo>
                <a:lnTo>
                  <a:pt x="42832" y="190410"/>
                </a:lnTo>
                <a:lnTo>
                  <a:pt x="44438" y="193645"/>
                </a:lnTo>
                <a:lnTo>
                  <a:pt x="47097" y="195803"/>
                </a:lnTo>
                <a:lnTo>
                  <a:pt x="50458" y="197241"/>
                </a:lnTo>
                <a:lnTo>
                  <a:pt x="52698" y="199789"/>
                </a:lnTo>
                <a:lnTo>
                  <a:pt x="54192" y="203074"/>
                </a:lnTo>
                <a:lnTo>
                  <a:pt x="57164" y="214354"/>
                </a:lnTo>
                <a:lnTo>
                  <a:pt x="44870" y="214407"/>
                </a:lnTo>
                <a:lnTo>
                  <a:pt x="44208" y="212820"/>
                </a:lnTo>
                <a:lnTo>
                  <a:pt x="43472" y="206822"/>
                </a:lnTo>
                <a:lnTo>
                  <a:pt x="43277" y="202999"/>
                </a:lnTo>
                <a:lnTo>
                  <a:pt x="43059" y="194516"/>
                </a:lnTo>
                <a:lnTo>
                  <a:pt x="42885" y="52586"/>
                </a:lnTo>
                <a:lnTo>
                  <a:pt x="44472" y="49352"/>
                </a:lnTo>
                <a:lnTo>
                  <a:pt x="47119" y="47195"/>
                </a:lnTo>
                <a:lnTo>
                  <a:pt x="50472" y="45757"/>
                </a:lnTo>
                <a:lnTo>
                  <a:pt x="52709" y="43211"/>
                </a:lnTo>
                <a:lnTo>
                  <a:pt x="54199" y="39925"/>
                </a:lnTo>
                <a:lnTo>
                  <a:pt x="55192" y="36146"/>
                </a:lnTo>
                <a:lnTo>
                  <a:pt x="57443" y="33627"/>
                </a:lnTo>
                <a:lnTo>
                  <a:pt x="60532" y="31947"/>
                </a:lnTo>
                <a:lnTo>
                  <a:pt x="64179" y="30828"/>
                </a:lnTo>
                <a:lnTo>
                  <a:pt x="66611" y="28493"/>
                </a:lnTo>
                <a:lnTo>
                  <a:pt x="68232" y="25348"/>
                </a:lnTo>
                <a:lnTo>
                  <a:pt x="69313" y="21663"/>
                </a:lnTo>
                <a:lnTo>
                  <a:pt x="71622" y="17619"/>
                </a:lnTo>
                <a:lnTo>
                  <a:pt x="74749" y="13334"/>
                </a:lnTo>
                <a:lnTo>
                  <a:pt x="83592" y="2634"/>
                </a:lnTo>
                <a:lnTo>
                  <a:pt x="85906" y="1756"/>
                </a:lnTo>
                <a:lnTo>
                  <a:pt x="89038" y="1171"/>
                </a:lnTo>
                <a:lnTo>
                  <a:pt x="97886" y="231"/>
                </a:lnTo>
                <a:lnTo>
                  <a:pt x="103331" y="103"/>
                </a:lnTo>
                <a:lnTo>
                  <a:pt x="107008" y="68"/>
                </a:lnTo>
                <a:lnTo>
                  <a:pt x="109458" y="1634"/>
                </a:lnTo>
                <a:lnTo>
                  <a:pt x="111091" y="4266"/>
                </a:lnTo>
                <a:lnTo>
                  <a:pt x="113714" y="12313"/>
                </a:lnTo>
                <a:lnTo>
                  <a:pt x="118308" y="17649"/>
                </a:lnTo>
                <a:lnTo>
                  <a:pt x="121757" y="21295"/>
                </a:lnTo>
                <a:lnTo>
                  <a:pt x="124056" y="25314"/>
                </a:lnTo>
                <a:lnTo>
                  <a:pt x="125588" y="29582"/>
                </a:lnTo>
                <a:lnTo>
                  <a:pt x="126610" y="34016"/>
                </a:lnTo>
                <a:lnTo>
                  <a:pt x="128880" y="38559"/>
                </a:lnTo>
                <a:lnTo>
                  <a:pt x="131981" y="43177"/>
                </a:lnTo>
                <a:lnTo>
                  <a:pt x="135638" y="47844"/>
                </a:lnTo>
                <a:lnTo>
                  <a:pt x="138074" y="52543"/>
                </a:lnTo>
                <a:lnTo>
                  <a:pt x="139700" y="57264"/>
                </a:lnTo>
                <a:lnTo>
                  <a:pt x="140782" y="61999"/>
                </a:lnTo>
                <a:lnTo>
                  <a:pt x="141505" y="68333"/>
                </a:lnTo>
                <a:lnTo>
                  <a:pt x="141987" y="75732"/>
                </a:lnTo>
                <a:lnTo>
                  <a:pt x="142308" y="83841"/>
                </a:lnTo>
                <a:lnTo>
                  <a:pt x="144109" y="90835"/>
                </a:lnTo>
                <a:lnTo>
                  <a:pt x="146900" y="97086"/>
                </a:lnTo>
                <a:lnTo>
                  <a:pt x="150348" y="102841"/>
                </a:lnTo>
                <a:lnTo>
                  <a:pt x="152647" y="108267"/>
                </a:lnTo>
                <a:lnTo>
                  <a:pt x="154179" y="113472"/>
                </a:lnTo>
                <a:lnTo>
                  <a:pt x="155201" y="118530"/>
                </a:lnTo>
                <a:lnTo>
                  <a:pt x="155882" y="123491"/>
                </a:lnTo>
                <a:lnTo>
                  <a:pt x="156336" y="128386"/>
                </a:lnTo>
                <a:lnTo>
                  <a:pt x="156639" y="133238"/>
                </a:lnTo>
                <a:lnTo>
                  <a:pt x="156975" y="142864"/>
                </a:lnTo>
                <a:lnTo>
                  <a:pt x="157064" y="147655"/>
                </a:lnTo>
                <a:lnTo>
                  <a:pt x="158712" y="152436"/>
                </a:lnTo>
                <a:lnTo>
                  <a:pt x="161401" y="157213"/>
                </a:lnTo>
                <a:lnTo>
                  <a:pt x="164779" y="161985"/>
                </a:lnTo>
                <a:lnTo>
                  <a:pt x="167033" y="166755"/>
                </a:lnTo>
                <a:lnTo>
                  <a:pt x="168535" y="171523"/>
                </a:lnTo>
                <a:lnTo>
                  <a:pt x="169537" y="176290"/>
                </a:lnTo>
                <a:lnTo>
                  <a:pt x="170204" y="181056"/>
                </a:lnTo>
                <a:lnTo>
                  <a:pt x="170649" y="185822"/>
                </a:lnTo>
                <a:lnTo>
                  <a:pt x="170946" y="190587"/>
                </a:lnTo>
                <a:lnTo>
                  <a:pt x="171275" y="200118"/>
                </a:lnTo>
                <a:lnTo>
                  <a:pt x="171364" y="204882"/>
                </a:lnTo>
                <a:lnTo>
                  <a:pt x="173010" y="208059"/>
                </a:lnTo>
                <a:lnTo>
                  <a:pt x="175697" y="210177"/>
                </a:lnTo>
                <a:lnTo>
                  <a:pt x="185811" y="214402"/>
                </a:lnTo>
                <a:lnTo>
                  <a:pt x="185834" y="21441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0" name="SMARTInkAnnotation139"/>
          <p:cNvSpPr/>
          <p:nvPr/>
        </p:nvSpPr>
        <p:spPr bwMode="auto">
          <a:xfrm>
            <a:off x="6804170" y="3715961"/>
            <a:ext cx="129192" cy="688656"/>
          </a:xfrm>
          <a:custGeom>
            <a:avLst/>
            <a:gdLst/>
            <a:ahLst/>
            <a:cxnLst/>
            <a:rect l="0" t="0" r="0" b="0"/>
            <a:pathLst>
              <a:path w="128654" h="686105">
                <a:moveTo>
                  <a:pt x="0" y="28573"/>
                </a:moveTo>
                <a:lnTo>
                  <a:pt x="0" y="14331"/>
                </a:lnTo>
                <a:lnTo>
                  <a:pt x="7588" y="14294"/>
                </a:lnTo>
                <a:lnTo>
                  <a:pt x="9824" y="12701"/>
                </a:lnTo>
                <a:lnTo>
                  <a:pt x="11315" y="10051"/>
                </a:lnTo>
                <a:lnTo>
                  <a:pt x="12309" y="6695"/>
                </a:lnTo>
                <a:lnTo>
                  <a:pt x="14558" y="4458"/>
                </a:lnTo>
                <a:lnTo>
                  <a:pt x="17648" y="2967"/>
                </a:lnTo>
                <a:lnTo>
                  <a:pt x="26429" y="574"/>
                </a:lnTo>
                <a:lnTo>
                  <a:pt x="28737" y="378"/>
                </a:lnTo>
                <a:lnTo>
                  <a:pt x="31865" y="247"/>
                </a:lnTo>
                <a:lnTo>
                  <a:pt x="40708" y="37"/>
                </a:lnTo>
                <a:lnTo>
                  <a:pt x="49829" y="0"/>
                </a:lnTo>
                <a:lnTo>
                  <a:pt x="52279" y="1583"/>
                </a:lnTo>
                <a:lnTo>
                  <a:pt x="53912" y="4227"/>
                </a:lnTo>
                <a:lnTo>
                  <a:pt x="56535" y="12293"/>
                </a:lnTo>
                <a:lnTo>
                  <a:pt x="58337" y="12955"/>
                </a:lnTo>
                <a:lnTo>
                  <a:pt x="61129" y="13397"/>
                </a:lnTo>
                <a:lnTo>
                  <a:pt x="64577" y="13691"/>
                </a:lnTo>
                <a:lnTo>
                  <a:pt x="66877" y="15475"/>
                </a:lnTo>
                <a:lnTo>
                  <a:pt x="68409" y="18252"/>
                </a:lnTo>
                <a:lnTo>
                  <a:pt x="70112" y="25574"/>
                </a:lnTo>
                <a:lnTo>
                  <a:pt x="71206" y="43216"/>
                </a:lnTo>
                <a:lnTo>
                  <a:pt x="71295" y="47865"/>
                </a:lnTo>
                <a:lnTo>
                  <a:pt x="72944" y="50964"/>
                </a:lnTo>
                <a:lnTo>
                  <a:pt x="75631" y="53029"/>
                </a:lnTo>
                <a:lnTo>
                  <a:pt x="79011" y="54407"/>
                </a:lnTo>
                <a:lnTo>
                  <a:pt x="81263" y="56913"/>
                </a:lnTo>
                <a:lnTo>
                  <a:pt x="82765" y="60172"/>
                </a:lnTo>
                <a:lnTo>
                  <a:pt x="84435" y="68029"/>
                </a:lnTo>
                <a:lnTo>
                  <a:pt x="85506" y="86014"/>
                </a:lnTo>
                <a:lnTo>
                  <a:pt x="85691" y="104358"/>
                </a:lnTo>
                <a:lnTo>
                  <a:pt x="85769" y="188535"/>
                </a:lnTo>
                <a:lnTo>
                  <a:pt x="84181" y="193979"/>
                </a:lnTo>
                <a:lnTo>
                  <a:pt x="81534" y="199197"/>
                </a:lnTo>
                <a:lnTo>
                  <a:pt x="78180" y="204264"/>
                </a:lnTo>
                <a:lnTo>
                  <a:pt x="74455" y="214129"/>
                </a:lnTo>
                <a:lnTo>
                  <a:pt x="72064" y="233403"/>
                </a:lnTo>
                <a:lnTo>
                  <a:pt x="71510" y="253836"/>
                </a:lnTo>
                <a:lnTo>
                  <a:pt x="71475" y="283648"/>
                </a:lnTo>
                <a:lnTo>
                  <a:pt x="73064" y="284388"/>
                </a:lnTo>
                <a:lnTo>
                  <a:pt x="75711" y="284882"/>
                </a:lnTo>
                <a:lnTo>
                  <a:pt x="79064" y="285210"/>
                </a:lnTo>
                <a:lnTo>
                  <a:pt x="81299" y="283841"/>
                </a:lnTo>
                <a:lnTo>
                  <a:pt x="82789" y="281340"/>
                </a:lnTo>
                <a:lnTo>
                  <a:pt x="83783" y="278085"/>
                </a:lnTo>
                <a:lnTo>
                  <a:pt x="86033" y="275914"/>
                </a:lnTo>
                <a:lnTo>
                  <a:pt x="89122" y="274467"/>
                </a:lnTo>
                <a:lnTo>
                  <a:pt x="99424" y="271743"/>
                </a:lnTo>
                <a:lnTo>
                  <a:pt x="101226" y="271687"/>
                </a:lnTo>
                <a:lnTo>
                  <a:pt x="114180" y="271575"/>
                </a:lnTo>
                <a:lnTo>
                  <a:pt x="114344" y="291469"/>
                </a:lnTo>
                <a:lnTo>
                  <a:pt x="112761" y="295955"/>
                </a:lnTo>
                <a:lnTo>
                  <a:pt x="110117" y="300534"/>
                </a:lnTo>
                <a:lnTo>
                  <a:pt x="106766" y="305174"/>
                </a:lnTo>
                <a:lnTo>
                  <a:pt x="106121" y="309856"/>
                </a:lnTo>
                <a:lnTo>
                  <a:pt x="107279" y="314566"/>
                </a:lnTo>
                <a:lnTo>
                  <a:pt x="109640" y="319294"/>
                </a:lnTo>
                <a:lnTo>
                  <a:pt x="112262" y="333018"/>
                </a:lnTo>
                <a:lnTo>
                  <a:pt x="113739" y="354368"/>
                </a:lnTo>
                <a:lnTo>
                  <a:pt x="114176" y="374988"/>
                </a:lnTo>
                <a:lnTo>
                  <a:pt x="114324" y="410413"/>
                </a:lnTo>
                <a:lnTo>
                  <a:pt x="115924" y="419722"/>
                </a:lnTo>
                <a:lnTo>
                  <a:pt x="118579" y="429104"/>
                </a:lnTo>
                <a:lnTo>
                  <a:pt x="121938" y="438535"/>
                </a:lnTo>
                <a:lnTo>
                  <a:pt x="125670" y="457485"/>
                </a:lnTo>
                <a:lnTo>
                  <a:pt x="127328" y="476495"/>
                </a:lnTo>
                <a:lnTo>
                  <a:pt x="128065" y="495533"/>
                </a:lnTo>
                <a:lnTo>
                  <a:pt x="128538" y="532048"/>
                </a:lnTo>
                <a:lnTo>
                  <a:pt x="128653" y="616748"/>
                </a:lnTo>
                <a:lnTo>
                  <a:pt x="127065" y="622397"/>
                </a:lnTo>
                <a:lnTo>
                  <a:pt x="124419" y="627750"/>
                </a:lnTo>
                <a:lnTo>
                  <a:pt x="121065" y="632907"/>
                </a:lnTo>
                <a:lnTo>
                  <a:pt x="117340" y="642872"/>
                </a:lnTo>
                <a:lnTo>
                  <a:pt x="116346" y="647753"/>
                </a:lnTo>
                <a:lnTo>
                  <a:pt x="114096" y="652595"/>
                </a:lnTo>
                <a:lnTo>
                  <a:pt x="111006" y="657412"/>
                </a:lnTo>
                <a:lnTo>
                  <a:pt x="107359" y="662211"/>
                </a:lnTo>
                <a:lnTo>
                  <a:pt x="104928" y="666999"/>
                </a:lnTo>
                <a:lnTo>
                  <a:pt x="101026" y="681859"/>
                </a:lnTo>
                <a:lnTo>
                  <a:pt x="100705" y="683274"/>
                </a:lnTo>
                <a:lnTo>
                  <a:pt x="98903" y="684218"/>
                </a:lnTo>
                <a:lnTo>
                  <a:pt x="96114" y="684846"/>
                </a:lnTo>
                <a:lnTo>
                  <a:pt x="85770" y="686104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1" name="SMARTInkAnnotation140"/>
          <p:cNvSpPr/>
          <p:nvPr/>
        </p:nvSpPr>
        <p:spPr bwMode="auto">
          <a:xfrm>
            <a:off x="7177464" y="3816551"/>
            <a:ext cx="157834" cy="256024"/>
          </a:xfrm>
          <a:custGeom>
            <a:avLst/>
            <a:gdLst/>
            <a:ahLst/>
            <a:cxnLst/>
            <a:rect l="0" t="0" r="0" b="0"/>
            <a:pathLst>
              <a:path w="157176" h="255076">
                <a:moveTo>
                  <a:pt x="157175" y="14120"/>
                </a:moveTo>
                <a:lnTo>
                  <a:pt x="157175" y="6531"/>
                </a:lnTo>
                <a:lnTo>
                  <a:pt x="155587" y="4296"/>
                </a:lnTo>
                <a:lnTo>
                  <a:pt x="152940" y="2806"/>
                </a:lnTo>
                <a:lnTo>
                  <a:pt x="144867" y="414"/>
                </a:lnTo>
                <a:lnTo>
                  <a:pt x="142616" y="219"/>
                </a:lnTo>
                <a:lnTo>
                  <a:pt x="139527" y="88"/>
                </a:lnTo>
                <a:lnTo>
                  <a:pt x="135880" y="0"/>
                </a:lnTo>
                <a:lnTo>
                  <a:pt x="131860" y="1530"/>
                </a:lnTo>
                <a:lnTo>
                  <a:pt x="127591" y="4139"/>
                </a:lnTo>
                <a:lnTo>
                  <a:pt x="123158" y="7466"/>
                </a:lnTo>
                <a:lnTo>
                  <a:pt x="118613" y="9684"/>
                </a:lnTo>
                <a:lnTo>
                  <a:pt x="113995" y="11162"/>
                </a:lnTo>
                <a:lnTo>
                  <a:pt x="109329" y="12148"/>
                </a:lnTo>
                <a:lnTo>
                  <a:pt x="104629" y="14394"/>
                </a:lnTo>
                <a:lnTo>
                  <a:pt x="99908" y="17479"/>
                </a:lnTo>
                <a:lnTo>
                  <a:pt x="95172" y="21124"/>
                </a:lnTo>
                <a:lnTo>
                  <a:pt x="90427" y="25143"/>
                </a:lnTo>
                <a:lnTo>
                  <a:pt x="85675" y="29409"/>
                </a:lnTo>
                <a:lnTo>
                  <a:pt x="76158" y="38386"/>
                </a:lnTo>
                <a:lnTo>
                  <a:pt x="42815" y="71323"/>
                </a:lnTo>
                <a:lnTo>
                  <a:pt x="38050" y="76078"/>
                </a:lnTo>
                <a:lnTo>
                  <a:pt x="34873" y="80838"/>
                </a:lnTo>
                <a:lnTo>
                  <a:pt x="32756" y="85599"/>
                </a:lnTo>
                <a:lnTo>
                  <a:pt x="31343" y="90361"/>
                </a:lnTo>
                <a:lnTo>
                  <a:pt x="28814" y="96712"/>
                </a:lnTo>
                <a:lnTo>
                  <a:pt x="25540" y="104123"/>
                </a:lnTo>
                <a:lnTo>
                  <a:pt x="21768" y="112240"/>
                </a:lnTo>
                <a:lnTo>
                  <a:pt x="17666" y="119239"/>
                </a:lnTo>
                <a:lnTo>
                  <a:pt x="13342" y="125494"/>
                </a:lnTo>
                <a:lnTo>
                  <a:pt x="8872" y="131251"/>
                </a:lnTo>
                <a:lnTo>
                  <a:pt x="5891" y="136678"/>
                </a:lnTo>
                <a:lnTo>
                  <a:pt x="3905" y="141884"/>
                </a:lnTo>
                <a:lnTo>
                  <a:pt x="2579" y="146943"/>
                </a:lnTo>
                <a:lnTo>
                  <a:pt x="1696" y="151904"/>
                </a:lnTo>
                <a:lnTo>
                  <a:pt x="1107" y="156800"/>
                </a:lnTo>
                <a:lnTo>
                  <a:pt x="716" y="161652"/>
                </a:lnTo>
                <a:lnTo>
                  <a:pt x="454" y="166475"/>
                </a:lnTo>
                <a:lnTo>
                  <a:pt x="163" y="176069"/>
                </a:lnTo>
                <a:lnTo>
                  <a:pt x="0" y="190399"/>
                </a:lnTo>
                <a:lnTo>
                  <a:pt x="1565" y="195169"/>
                </a:lnTo>
                <a:lnTo>
                  <a:pt x="4197" y="199937"/>
                </a:lnTo>
                <a:lnTo>
                  <a:pt x="7539" y="204705"/>
                </a:lnTo>
                <a:lnTo>
                  <a:pt x="9768" y="209471"/>
                </a:lnTo>
                <a:lnTo>
                  <a:pt x="11255" y="214236"/>
                </a:lnTo>
                <a:lnTo>
                  <a:pt x="12245" y="219002"/>
                </a:lnTo>
                <a:lnTo>
                  <a:pt x="14493" y="222178"/>
                </a:lnTo>
                <a:lnTo>
                  <a:pt x="17580" y="224296"/>
                </a:lnTo>
                <a:lnTo>
                  <a:pt x="21227" y="225708"/>
                </a:lnTo>
                <a:lnTo>
                  <a:pt x="25247" y="228238"/>
                </a:lnTo>
                <a:lnTo>
                  <a:pt x="29515" y="231513"/>
                </a:lnTo>
                <a:lnTo>
                  <a:pt x="33948" y="235284"/>
                </a:lnTo>
                <a:lnTo>
                  <a:pt x="38492" y="237798"/>
                </a:lnTo>
                <a:lnTo>
                  <a:pt x="43110" y="239474"/>
                </a:lnTo>
                <a:lnTo>
                  <a:pt x="47777" y="240591"/>
                </a:lnTo>
                <a:lnTo>
                  <a:pt x="52476" y="241336"/>
                </a:lnTo>
                <a:lnTo>
                  <a:pt x="57198" y="241833"/>
                </a:lnTo>
                <a:lnTo>
                  <a:pt x="61934" y="242164"/>
                </a:lnTo>
                <a:lnTo>
                  <a:pt x="66679" y="243973"/>
                </a:lnTo>
                <a:lnTo>
                  <a:pt x="71431" y="246767"/>
                </a:lnTo>
                <a:lnTo>
                  <a:pt x="82881" y="255075"/>
                </a:lnTo>
                <a:lnTo>
                  <a:pt x="86997" y="254169"/>
                </a:lnTo>
                <a:lnTo>
                  <a:pt x="92919" y="251976"/>
                </a:lnTo>
                <a:lnTo>
                  <a:pt x="110068" y="244633"/>
                </a:lnTo>
                <a:lnTo>
                  <a:pt x="113064" y="244031"/>
                </a:lnTo>
                <a:lnTo>
                  <a:pt x="116649" y="243630"/>
                </a:lnTo>
                <a:lnTo>
                  <a:pt x="120628" y="243362"/>
                </a:lnTo>
                <a:lnTo>
                  <a:pt x="124869" y="243184"/>
                </a:lnTo>
                <a:lnTo>
                  <a:pt x="140195" y="242874"/>
                </a:lnTo>
                <a:lnTo>
                  <a:pt x="157175" y="242826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2" name="SMARTInkAnnotation141"/>
          <p:cNvSpPr/>
          <p:nvPr/>
        </p:nvSpPr>
        <p:spPr bwMode="auto">
          <a:xfrm>
            <a:off x="7220460" y="4175058"/>
            <a:ext cx="157903" cy="28696"/>
          </a:xfrm>
          <a:custGeom>
            <a:avLst/>
            <a:gdLst/>
            <a:ahLst/>
            <a:cxnLst/>
            <a:rect l="0" t="0" r="0" b="0"/>
            <a:pathLst>
              <a:path w="157245" h="28590">
                <a:moveTo>
                  <a:pt x="0" y="0"/>
                </a:moveTo>
                <a:lnTo>
                  <a:pt x="34016" y="0"/>
                </a:lnTo>
                <a:lnTo>
                  <a:pt x="38561" y="1589"/>
                </a:lnTo>
                <a:lnTo>
                  <a:pt x="43179" y="4236"/>
                </a:lnTo>
                <a:lnTo>
                  <a:pt x="47846" y="7589"/>
                </a:lnTo>
                <a:lnTo>
                  <a:pt x="52545" y="9824"/>
                </a:lnTo>
                <a:lnTo>
                  <a:pt x="57267" y="11314"/>
                </a:lnTo>
                <a:lnTo>
                  <a:pt x="62002" y="12308"/>
                </a:lnTo>
                <a:lnTo>
                  <a:pt x="66748" y="12970"/>
                </a:lnTo>
                <a:lnTo>
                  <a:pt x="71500" y="13412"/>
                </a:lnTo>
                <a:lnTo>
                  <a:pt x="76256" y="13706"/>
                </a:lnTo>
                <a:lnTo>
                  <a:pt x="85777" y="14033"/>
                </a:lnTo>
                <a:lnTo>
                  <a:pt x="104830" y="14242"/>
                </a:lnTo>
                <a:lnTo>
                  <a:pt x="108006" y="15848"/>
                </a:lnTo>
                <a:lnTo>
                  <a:pt x="110125" y="18507"/>
                </a:lnTo>
                <a:lnTo>
                  <a:pt x="111535" y="21867"/>
                </a:lnTo>
                <a:lnTo>
                  <a:pt x="114065" y="24108"/>
                </a:lnTo>
                <a:lnTo>
                  <a:pt x="117340" y="25601"/>
                </a:lnTo>
                <a:lnTo>
                  <a:pt x="121111" y="26597"/>
                </a:lnTo>
                <a:lnTo>
                  <a:pt x="125214" y="27261"/>
                </a:lnTo>
                <a:lnTo>
                  <a:pt x="129537" y="27704"/>
                </a:lnTo>
                <a:lnTo>
                  <a:pt x="140300" y="28414"/>
                </a:lnTo>
                <a:lnTo>
                  <a:pt x="146007" y="28511"/>
                </a:lnTo>
                <a:lnTo>
                  <a:pt x="157186" y="28588"/>
                </a:lnTo>
                <a:lnTo>
                  <a:pt x="157244" y="2858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3" name="SMARTInkAnnotation142"/>
          <p:cNvSpPr/>
          <p:nvPr/>
        </p:nvSpPr>
        <p:spPr bwMode="auto">
          <a:xfrm>
            <a:off x="7565212" y="3888720"/>
            <a:ext cx="172005" cy="228889"/>
          </a:xfrm>
          <a:custGeom>
            <a:avLst/>
            <a:gdLst/>
            <a:ahLst/>
            <a:cxnLst/>
            <a:rect l="0" t="0" r="0" b="0"/>
            <a:pathLst>
              <a:path w="171288" h="228041">
                <a:moveTo>
                  <a:pt x="142713" y="56572"/>
                </a:moveTo>
                <a:lnTo>
                  <a:pt x="155021" y="56572"/>
                </a:lnTo>
                <a:lnTo>
                  <a:pt x="155683" y="54984"/>
                </a:lnTo>
                <a:lnTo>
                  <a:pt x="156418" y="48983"/>
                </a:lnTo>
                <a:lnTo>
                  <a:pt x="156833" y="44265"/>
                </a:lnTo>
                <a:lnTo>
                  <a:pt x="161165" y="38926"/>
                </a:lnTo>
                <a:lnTo>
                  <a:pt x="170709" y="28624"/>
                </a:lnTo>
                <a:lnTo>
                  <a:pt x="171039" y="24033"/>
                </a:lnTo>
                <a:lnTo>
                  <a:pt x="171287" y="14295"/>
                </a:lnTo>
                <a:lnTo>
                  <a:pt x="167060" y="9723"/>
                </a:lnTo>
                <a:lnTo>
                  <a:pt x="163709" y="6281"/>
                </a:lnTo>
                <a:lnTo>
                  <a:pt x="159887" y="3985"/>
                </a:lnTo>
                <a:lnTo>
                  <a:pt x="155750" y="2456"/>
                </a:lnTo>
                <a:lnTo>
                  <a:pt x="145288" y="0"/>
                </a:lnTo>
                <a:lnTo>
                  <a:pt x="141252" y="1387"/>
                </a:lnTo>
                <a:lnTo>
                  <a:pt x="135386" y="3899"/>
                </a:lnTo>
                <a:lnTo>
                  <a:pt x="128298" y="7163"/>
                </a:lnTo>
                <a:lnTo>
                  <a:pt x="121985" y="9338"/>
                </a:lnTo>
                <a:lnTo>
                  <a:pt x="116186" y="10789"/>
                </a:lnTo>
                <a:lnTo>
                  <a:pt x="110734" y="11756"/>
                </a:lnTo>
                <a:lnTo>
                  <a:pt x="105510" y="13989"/>
                </a:lnTo>
                <a:lnTo>
                  <a:pt x="100439" y="17066"/>
                </a:lnTo>
                <a:lnTo>
                  <a:pt x="95470" y="20705"/>
                </a:lnTo>
                <a:lnTo>
                  <a:pt x="90569" y="24719"/>
                </a:lnTo>
                <a:lnTo>
                  <a:pt x="85714" y="28984"/>
                </a:lnTo>
                <a:lnTo>
                  <a:pt x="80888" y="33416"/>
                </a:lnTo>
                <a:lnTo>
                  <a:pt x="71291" y="42574"/>
                </a:lnTo>
                <a:lnTo>
                  <a:pt x="44599" y="68983"/>
                </a:lnTo>
                <a:lnTo>
                  <a:pt x="39183" y="75964"/>
                </a:lnTo>
                <a:lnTo>
                  <a:pt x="35574" y="82206"/>
                </a:lnTo>
                <a:lnTo>
                  <a:pt x="33167" y="87956"/>
                </a:lnTo>
                <a:lnTo>
                  <a:pt x="29974" y="94965"/>
                </a:lnTo>
                <a:lnTo>
                  <a:pt x="22190" y="111224"/>
                </a:lnTo>
                <a:lnTo>
                  <a:pt x="17890" y="118418"/>
                </a:lnTo>
                <a:lnTo>
                  <a:pt x="13436" y="124803"/>
                </a:lnTo>
                <a:lnTo>
                  <a:pt x="8878" y="130648"/>
                </a:lnTo>
                <a:lnTo>
                  <a:pt x="5840" y="136132"/>
                </a:lnTo>
                <a:lnTo>
                  <a:pt x="3814" y="141377"/>
                </a:lnTo>
                <a:lnTo>
                  <a:pt x="2464" y="146462"/>
                </a:lnTo>
                <a:lnTo>
                  <a:pt x="1563" y="153028"/>
                </a:lnTo>
                <a:lnTo>
                  <a:pt x="963" y="160582"/>
                </a:lnTo>
                <a:lnTo>
                  <a:pt x="0" y="180353"/>
                </a:lnTo>
                <a:lnTo>
                  <a:pt x="1510" y="185151"/>
                </a:lnTo>
                <a:lnTo>
                  <a:pt x="4103" y="191527"/>
                </a:lnTo>
                <a:lnTo>
                  <a:pt x="12091" y="209407"/>
                </a:lnTo>
                <a:lnTo>
                  <a:pt x="17420" y="216087"/>
                </a:lnTo>
                <a:lnTo>
                  <a:pt x="21064" y="220092"/>
                </a:lnTo>
                <a:lnTo>
                  <a:pt x="25082" y="222762"/>
                </a:lnTo>
                <a:lnTo>
                  <a:pt x="29348" y="224542"/>
                </a:lnTo>
                <a:lnTo>
                  <a:pt x="33781" y="225728"/>
                </a:lnTo>
                <a:lnTo>
                  <a:pt x="38325" y="226520"/>
                </a:lnTo>
                <a:lnTo>
                  <a:pt x="42943" y="227047"/>
                </a:lnTo>
                <a:lnTo>
                  <a:pt x="47609" y="227399"/>
                </a:lnTo>
                <a:lnTo>
                  <a:pt x="52309" y="227633"/>
                </a:lnTo>
                <a:lnTo>
                  <a:pt x="61766" y="227893"/>
                </a:lnTo>
                <a:lnTo>
                  <a:pt x="83609" y="228040"/>
                </a:lnTo>
                <a:lnTo>
                  <a:pt x="89014" y="226473"/>
                </a:lnTo>
                <a:lnTo>
                  <a:pt x="92619" y="223839"/>
                </a:lnTo>
                <a:lnTo>
                  <a:pt x="95022" y="220495"/>
                </a:lnTo>
                <a:lnTo>
                  <a:pt x="98212" y="218266"/>
                </a:lnTo>
                <a:lnTo>
                  <a:pt x="101927" y="216780"/>
                </a:lnTo>
                <a:lnTo>
                  <a:pt x="114122" y="213808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4" name="SMARTInkAnnotation143"/>
          <p:cNvSpPr/>
          <p:nvPr/>
        </p:nvSpPr>
        <p:spPr bwMode="auto">
          <a:xfrm>
            <a:off x="7751586" y="3701599"/>
            <a:ext cx="86129" cy="401725"/>
          </a:xfrm>
          <a:custGeom>
            <a:avLst/>
            <a:gdLst/>
            <a:ahLst/>
            <a:cxnLst/>
            <a:rect l="0" t="0" r="0" b="0"/>
            <a:pathLst>
              <a:path w="85770" h="400237">
                <a:moveTo>
                  <a:pt x="14294" y="0"/>
                </a:moveTo>
                <a:lnTo>
                  <a:pt x="1986" y="12307"/>
                </a:lnTo>
                <a:lnTo>
                  <a:pt x="883" y="17646"/>
                </a:lnTo>
                <a:lnTo>
                  <a:pt x="392" y="26902"/>
                </a:lnTo>
                <a:lnTo>
                  <a:pt x="115" y="49971"/>
                </a:lnTo>
                <a:lnTo>
                  <a:pt x="0" y="251941"/>
                </a:lnTo>
                <a:lnTo>
                  <a:pt x="1587" y="261667"/>
                </a:lnTo>
                <a:lnTo>
                  <a:pt x="4234" y="271327"/>
                </a:lnTo>
                <a:lnTo>
                  <a:pt x="7588" y="280944"/>
                </a:lnTo>
                <a:lnTo>
                  <a:pt x="9824" y="290531"/>
                </a:lnTo>
                <a:lnTo>
                  <a:pt x="11314" y="300099"/>
                </a:lnTo>
                <a:lnTo>
                  <a:pt x="12308" y="309655"/>
                </a:lnTo>
                <a:lnTo>
                  <a:pt x="12970" y="317613"/>
                </a:lnTo>
                <a:lnTo>
                  <a:pt x="13411" y="324506"/>
                </a:lnTo>
                <a:lnTo>
                  <a:pt x="13705" y="330691"/>
                </a:lnTo>
                <a:lnTo>
                  <a:pt x="15489" y="337990"/>
                </a:lnTo>
                <a:lnTo>
                  <a:pt x="18268" y="346033"/>
                </a:lnTo>
                <a:lnTo>
                  <a:pt x="21708" y="354571"/>
                </a:lnTo>
                <a:lnTo>
                  <a:pt x="24003" y="361851"/>
                </a:lnTo>
                <a:lnTo>
                  <a:pt x="26550" y="374176"/>
                </a:lnTo>
                <a:lnTo>
                  <a:pt x="28819" y="379686"/>
                </a:lnTo>
                <a:lnTo>
                  <a:pt x="31919" y="384948"/>
                </a:lnTo>
                <a:lnTo>
                  <a:pt x="35574" y="390044"/>
                </a:lnTo>
                <a:lnTo>
                  <a:pt x="39600" y="393441"/>
                </a:lnTo>
                <a:lnTo>
                  <a:pt x="43871" y="395706"/>
                </a:lnTo>
                <a:lnTo>
                  <a:pt x="48307" y="397216"/>
                </a:lnTo>
                <a:lnTo>
                  <a:pt x="52852" y="398222"/>
                </a:lnTo>
                <a:lnTo>
                  <a:pt x="57471" y="398894"/>
                </a:lnTo>
                <a:lnTo>
                  <a:pt x="62139" y="399341"/>
                </a:lnTo>
                <a:lnTo>
                  <a:pt x="66840" y="399639"/>
                </a:lnTo>
                <a:lnTo>
                  <a:pt x="76297" y="399971"/>
                </a:lnTo>
                <a:lnTo>
                  <a:pt x="85769" y="400236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5" name="SMARTInkAnnotation144"/>
          <p:cNvSpPr/>
          <p:nvPr/>
        </p:nvSpPr>
        <p:spPr bwMode="auto">
          <a:xfrm>
            <a:off x="7901230" y="3959850"/>
            <a:ext cx="80034" cy="151297"/>
          </a:xfrm>
          <a:custGeom>
            <a:avLst/>
            <a:gdLst/>
            <a:ahLst/>
            <a:cxnLst/>
            <a:rect l="0" t="0" r="0" b="0"/>
            <a:pathLst>
              <a:path w="79701" h="150737">
                <a:moveTo>
                  <a:pt x="22520" y="0"/>
                </a:moveTo>
                <a:lnTo>
                  <a:pt x="22520" y="7589"/>
                </a:lnTo>
                <a:lnTo>
                  <a:pt x="20932" y="9824"/>
                </a:lnTo>
                <a:lnTo>
                  <a:pt x="18285" y="11314"/>
                </a:lnTo>
                <a:lnTo>
                  <a:pt x="14932" y="12308"/>
                </a:lnTo>
                <a:lnTo>
                  <a:pt x="12696" y="14558"/>
                </a:lnTo>
                <a:lnTo>
                  <a:pt x="11206" y="17646"/>
                </a:lnTo>
                <a:lnTo>
                  <a:pt x="10212" y="21294"/>
                </a:lnTo>
                <a:lnTo>
                  <a:pt x="9549" y="25314"/>
                </a:lnTo>
                <a:lnTo>
                  <a:pt x="9108" y="29581"/>
                </a:lnTo>
                <a:lnTo>
                  <a:pt x="8814" y="34015"/>
                </a:lnTo>
                <a:lnTo>
                  <a:pt x="8618" y="38559"/>
                </a:lnTo>
                <a:lnTo>
                  <a:pt x="8400" y="47843"/>
                </a:lnTo>
                <a:lnTo>
                  <a:pt x="8277" y="62000"/>
                </a:lnTo>
                <a:lnTo>
                  <a:pt x="6671" y="66745"/>
                </a:lnTo>
                <a:lnTo>
                  <a:pt x="4012" y="71497"/>
                </a:lnTo>
                <a:lnTo>
                  <a:pt x="652" y="76253"/>
                </a:lnTo>
                <a:lnTo>
                  <a:pt x="0" y="81012"/>
                </a:lnTo>
                <a:lnTo>
                  <a:pt x="1153" y="85773"/>
                </a:lnTo>
                <a:lnTo>
                  <a:pt x="3510" y="90535"/>
                </a:lnTo>
                <a:lnTo>
                  <a:pt x="6670" y="95298"/>
                </a:lnTo>
                <a:lnTo>
                  <a:pt x="10365" y="100062"/>
                </a:lnTo>
                <a:lnTo>
                  <a:pt x="14416" y="104826"/>
                </a:lnTo>
                <a:lnTo>
                  <a:pt x="18706" y="109590"/>
                </a:lnTo>
                <a:lnTo>
                  <a:pt x="34116" y="125824"/>
                </a:lnTo>
                <a:lnTo>
                  <a:pt x="43604" y="135399"/>
                </a:lnTo>
                <a:lnTo>
                  <a:pt x="47694" y="137914"/>
                </a:lnTo>
                <a:lnTo>
                  <a:pt x="52010" y="139590"/>
                </a:lnTo>
                <a:lnTo>
                  <a:pt x="56475" y="140707"/>
                </a:lnTo>
                <a:lnTo>
                  <a:pt x="61040" y="143040"/>
                </a:lnTo>
                <a:lnTo>
                  <a:pt x="65672" y="146184"/>
                </a:lnTo>
                <a:lnTo>
                  <a:pt x="70348" y="149867"/>
                </a:lnTo>
                <a:lnTo>
                  <a:pt x="73465" y="150736"/>
                </a:lnTo>
                <a:lnTo>
                  <a:pt x="75544" y="149726"/>
                </a:lnTo>
                <a:lnTo>
                  <a:pt x="79700" y="142942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6" name="Freeform 490515"/>
          <p:cNvSpPr/>
          <p:nvPr/>
        </p:nvSpPr>
        <p:spPr bwMode="auto">
          <a:xfrm>
            <a:off x="7909488" y="3816377"/>
            <a:ext cx="4254" cy="1"/>
          </a:xfrm>
          <a:custGeom>
            <a:avLst/>
            <a:gdLst/>
            <a:ahLst/>
            <a:cxnLst/>
            <a:rect l="0" t="0" r="0" b="0"/>
            <a:pathLst>
              <a:path w="4236" h="1">
                <a:moveTo>
                  <a:pt x="0" y="0"/>
                </a:moveTo>
                <a:lnTo>
                  <a:pt x="4235" y="0"/>
                </a:lnTo>
                <a:close/>
              </a:path>
            </a:pathLst>
          </a:cu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7" name="SMARTInkAnnotation146"/>
          <p:cNvSpPr/>
          <p:nvPr/>
        </p:nvSpPr>
        <p:spPr bwMode="auto">
          <a:xfrm>
            <a:off x="8067391" y="3859668"/>
            <a:ext cx="143548" cy="229058"/>
          </a:xfrm>
          <a:custGeom>
            <a:avLst/>
            <a:gdLst/>
            <a:ahLst/>
            <a:cxnLst/>
            <a:rect l="0" t="0" r="0" b="0"/>
            <a:pathLst>
              <a:path w="142950" h="228210">
                <a:moveTo>
                  <a:pt x="0" y="71222"/>
                </a:moveTo>
                <a:lnTo>
                  <a:pt x="0" y="78810"/>
                </a:lnTo>
                <a:lnTo>
                  <a:pt x="1588" y="81046"/>
                </a:lnTo>
                <a:lnTo>
                  <a:pt x="4235" y="82536"/>
                </a:lnTo>
                <a:lnTo>
                  <a:pt x="7588" y="83529"/>
                </a:lnTo>
                <a:lnTo>
                  <a:pt x="9824" y="85780"/>
                </a:lnTo>
                <a:lnTo>
                  <a:pt x="11314" y="88868"/>
                </a:lnTo>
                <a:lnTo>
                  <a:pt x="12308" y="92516"/>
                </a:lnTo>
                <a:lnTo>
                  <a:pt x="14558" y="98124"/>
                </a:lnTo>
                <a:lnTo>
                  <a:pt x="17648" y="105039"/>
                </a:lnTo>
                <a:lnTo>
                  <a:pt x="21295" y="112825"/>
                </a:lnTo>
                <a:lnTo>
                  <a:pt x="23727" y="119605"/>
                </a:lnTo>
                <a:lnTo>
                  <a:pt x="25347" y="125713"/>
                </a:lnTo>
                <a:lnTo>
                  <a:pt x="26429" y="131373"/>
                </a:lnTo>
                <a:lnTo>
                  <a:pt x="28737" y="138323"/>
                </a:lnTo>
                <a:lnTo>
                  <a:pt x="31865" y="146132"/>
                </a:lnTo>
                <a:lnTo>
                  <a:pt x="35538" y="154515"/>
                </a:lnTo>
                <a:lnTo>
                  <a:pt x="39575" y="161692"/>
                </a:lnTo>
                <a:lnTo>
                  <a:pt x="43855" y="168065"/>
                </a:lnTo>
                <a:lnTo>
                  <a:pt x="48297" y="173901"/>
                </a:lnTo>
                <a:lnTo>
                  <a:pt x="51257" y="179381"/>
                </a:lnTo>
                <a:lnTo>
                  <a:pt x="53232" y="184622"/>
                </a:lnTo>
                <a:lnTo>
                  <a:pt x="54547" y="189704"/>
                </a:lnTo>
                <a:lnTo>
                  <a:pt x="57013" y="194681"/>
                </a:lnTo>
                <a:lnTo>
                  <a:pt x="60246" y="199587"/>
                </a:lnTo>
                <a:lnTo>
                  <a:pt x="63988" y="204446"/>
                </a:lnTo>
                <a:lnTo>
                  <a:pt x="66484" y="209273"/>
                </a:lnTo>
                <a:lnTo>
                  <a:pt x="68148" y="214080"/>
                </a:lnTo>
                <a:lnTo>
                  <a:pt x="71417" y="228209"/>
                </a:lnTo>
                <a:lnTo>
                  <a:pt x="71469" y="216129"/>
                </a:lnTo>
                <a:lnTo>
                  <a:pt x="67237" y="210802"/>
                </a:lnTo>
                <a:lnTo>
                  <a:pt x="63885" y="207158"/>
                </a:lnTo>
                <a:lnTo>
                  <a:pt x="61650" y="203140"/>
                </a:lnTo>
                <a:lnTo>
                  <a:pt x="60159" y="198873"/>
                </a:lnTo>
                <a:lnTo>
                  <a:pt x="59166" y="194440"/>
                </a:lnTo>
                <a:lnTo>
                  <a:pt x="56915" y="188309"/>
                </a:lnTo>
                <a:lnTo>
                  <a:pt x="53827" y="181044"/>
                </a:lnTo>
                <a:lnTo>
                  <a:pt x="50180" y="173026"/>
                </a:lnTo>
                <a:lnTo>
                  <a:pt x="47748" y="164502"/>
                </a:lnTo>
                <a:lnTo>
                  <a:pt x="46127" y="155644"/>
                </a:lnTo>
                <a:lnTo>
                  <a:pt x="45046" y="146562"/>
                </a:lnTo>
                <a:lnTo>
                  <a:pt x="42737" y="137332"/>
                </a:lnTo>
                <a:lnTo>
                  <a:pt x="39609" y="128001"/>
                </a:lnTo>
                <a:lnTo>
                  <a:pt x="35936" y="118604"/>
                </a:lnTo>
                <a:lnTo>
                  <a:pt x="33487" y="109163"/>
                </a:lnTo>
                <a:lnTo>
                  <a:pt x="31855" y="99692"/>
                </a:lnTo>
                <a:lnTo>
                  <a:pt x="30766" y="90202"/>
                </a:lnTo>
                <a:lnTo>
                  <a:pt x="30041" y="82287"/>
                </a:lnTo>
                <a:lnTo>
                  <a:pt x="29556" y="75423"/>
                </a:lnTo>
                <a:lnTo>
                  <a:pt x="29235" y="69258"/>
                </a:lnTo>
                <a:lnTo>
                  <a:pt x="30608" y="63559"/>
                </a:lnTo>
                <a:lnTo>
                  <a:pt x="33112" y="58172"/>
                </a:lnTo>
                <a:lnTo>
                  <a:pt x="36370" y="52993"/>
                </a:lnTo>
                <a:lnTo>
                  <a:pt x="38541" y="47952"/>
                </a:lnTo>
                <a:lnTo>
                  <a:pt x="39989" y="43002"/>
                </a:lnTo>
                <a:lnTo>
                  <a:pt x="40954" y="38115"/>
                </a:lnTo>
                <a:lnTo>
                  <a:pt x="43186" y="33268"/>
                </a:lnTo>
                <a:lnTo>
                  <a:pt x="46262" y="28449"/>
                </a:lnTo>
                <a:lnTo>
                  <a:pt x="49902" y="23647"/>
                </a:lnTo>
                <a:lnTo>
                  <a:pt x="52328" y="18859"/>
                </a:lnTo>
                <a:lnTo>
                  <a:pt x="53945" y="14078"/>
                </a:lnTo>
                <a:lnTo>
                  <a:pt x="55023" y="9302"/>
                </a:lnTo>
                <a:lnTo>
                  <a:pt x="58919" y="6119"/>
                </a:lnTo>
                <a:lnTo>
                  <a:pt x="64693" y="3997"/>
                </a:lnTo>
                <a:lnTo>
                  <a:pt x="71718" y="2582"/>
                </a:lnTo>
                <a:lnTo>
                  <a:pt x="77991" y="1638"/>
                </a:lnTo>
                <a:lnTo>
                  <a:pt x="83760" y="1009"/>
                </a:lnTo>
                <a:lnTo>
                  <a:pt x="89195" y="590"/>
                </a:lnTo>
                <a:lnTo>
                  <a:pt x="94407" y="310"/>
                </a:lnTo>
                <a:lnTo>
                  <a:pt x="104432" y="0"/>
                </a:lnTo>
                <a:lnTo>
                  <a:pt x="109330" y="1505"/>
                </a:lnTo>
                <a:lnTo>
                  <a:pt x="114182" y="4097"/>
                </a:lnTo>
                <a:lnTo>
                  <a:pt x="119007" y="7413"/>
                </a:lnTo>
                <a:lnTo>
                  <a:pt x="123811" y="11212"/>
                </a:lnTo>
                <a:lnTo>
                  <a:pt x="128602" y="15333"/>
                </a:lnTo>
                <a:lnTo>
                  <a:pt x="142949" y="28339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8" name="SMARTInkAnnotation147"/>
          <p:cNvSpPr/>
          <p:nvPr/>
        </p:nvSpPr>
        <p:spPr bwMode="auto">
          <a:xfrm>
            <a:off x="6057721" y="3908588"/>
            <a:ext cx="28711" cy="266471"/>
          </a:xfrm>
          <a:custGeom>
            <a:avLst/>
            <a:gdLst/>
            <a:ahLst/>
            <a:cxnLst/>
            <a:rect l="0" t="0" r="0" b="0"/>
            <a:pathLst>
              <a:path w="28591" h="265484">
                <a:moveTo>
                  <a:pt x="0" y="22483"/>
                </a:moveTo>
                <a:lnTo>
                  <a:pt x="0" y="43777"/>
                </a:lnTo>
                <a:lnTo>
                  <a:pt x="1588" y="47797"/>
                </a:lnTo>
                <a:lnTo>
                  <a:pt x="4235" y="52064"/>
                </a:lnTo>
                <a:lnTo>
                  <a:pt x="12308" y="62738"/>
                </a:lnTo>
                <a:lnTo>
                  <a:pt x="12971" y="65202"/>
                </a:lnTo>
                <a:lnTo>
                  <a:pt x="13706" y="72175"/>
                </a:lnTo>
                <a:lnTo>
                  <a:pt x="13902" y="76258"/>
                </a:lnTo>
                <a:lnTo>
                  <a:pt x="14121" y="85030"/>
                </a:lnTo>
                <a:lnTo>
                  <a:pt x="14279" y="113066"/>
                </a:lnTo>
                <a:lnTo>
                  <a:pt x="15873" y="116225"/>
                </a:lnTo>
                <a:lnTo>
                  <a:pt x="18523" y="118330"/>
                </a:lnTo>
                <a:lnTo>
                  <a:pt x="21879" y="119734"/>
                </a:lnTo>
                <a:lnTo>
                  <a:pt x="24116" y="122258"/>
                </a:lnTo>
                <a:lnTo>
                  <a:pt x="25607" y="125529"/>
                </a:lnTo>
                <a:lnTo>
                  <a:pt x="26602" y="129298"/>
                </a:lnTo>
                <a:lnTo>
                  <a:pt x="27265" y="133399"/>
                </a:lnTo>
                <a:lnTo>
                  <a:pt x="27706" y="137721"/>
                </a:lnTo>
                <a:lnTo>
                  <a:pt x="28416" y="148482"/>
                </a:lnTo>
                <a:lnTo>
                  <a:pt x="28512" y="154189"/>
                </a:lnTo>
                <a:lnTo>
                  <a:pt x="28586" y="184662"/>
                </a:lnTo>
                <a:lnTo>
                  <a:pt x="26999" y="187779"/>
                </a:lnTo>
                <a:lnTo>
                  <a:pt x="24352" y="189857"/>
                </a:lnTo>
                <a:lnTo>
                  <a:pt x="21000" y="191242"/>
                </a:lnTo>
                <a:lnTo>
                  <a:pt x="18765" y="193754"/>
                </a:lnTo>
                <a:lnTo>
                  <a:pt x="17275" y="197017"/>
                </a:lnTo>
                <a:lnTo>
                  <a:pt x="14883" y="206077"/>
                </a:lnTo>
                <a:lnTo>
                  <a:pt x="14557" y="211551"/>
                </a:lnTo>
                <a:lnTo>
                  <a:pt x="14299" y="222410"/>
                </a:lnTo>
                <a:lnTo>
                  <a:pt x="14295" y="236879"/>
                </a:lnTo>
                <a:lnTo>
                  <a:pt x="14295" y="103482"/>
                </a:lnTo>
                <a:lnTo>
                  <a:pt x="12707" y="98718"/>
                </a:lnTo>
                <a:lnTo>
                  <a:pt x="10060" y="93953"/>
                </a:lnTo>
                <a:lnTo>
                  <a:pt x="6707" y="89189"/>
                </a:lnTo>
                <a:lnTo>
                  <a:pt x="4471" y="84424"/>
                </a:lnTo>
                <a:lnTo>
                  <a:pt x="2981" y="79659"/>
                </a:lnTo>
                <a:lnTo>
                  <a:pt x="1987" y="74895"/>
                </a:lnTo>
                <a:lnTo>
                  <a:pt x="1325" y="70130"/>
                </a:lnTo>
                <a:lnTo>
                  <a:pt x="883" y="65365"/>
                </a:lnTo>
                <a:lnTo>
                  <a:pt x="589" y="60600"/>
                </a:lnTo>
                <a:lnTo>
                  <a:pt x="262" y="51071"/>
                </a:lnTo>
                <a:lnTo>
                  <a:pt x="35" y="37071"/>
                </a:lnTo>
                <a:lnTo>
                  <a:pt x="0" y="0"/>
                </a:lnTo>
                <a:lnTo>
                  <a:pt x="0" y="41779"/>
                </a:lnTo>
                <a:lnTo>
                  <a:pt x="1588" y="46465"/>
                </a:lnTo>
                <a:lnTo>
                  <a:pt x="4235" y="51177"/>
                </a:lnTo>
                <a:lnTo>
                  <a:pt x="7588" y="55906"/>
                </a:lnTo>
                <a:lnTo>
                  <a:pt x="9824" y="60648"/>
                </a:lnTo>
                <a:lnTo>
                  <a:pt x="11315" y="65397"/>
                </a:lnTo>
                <a:lnTo>
                  <a:pt x="12308" y="70151"/>
                </a:lnTo>
                <a:lnTo>
                  <a:pt x="12971" y="74909"/>
                </a:lnTo>
                <a:lnTo>
                  <a:pt x="13412" y="79669"/>
                </a:lnTo>
                <a:lnTo>
                  <a:pt x="13706" y="84430"/>
                </a:lnTo>
                <a:lnTo>
                  <a:pt x="14033" y="98192"/>
                </a:lnTo>
                <a:lnTo>
                  <a:pt x="14295" y="212478"/>
                </a:lnTo>
                <a:lnTo>
                  <a:pt x="15883" y="217441"/>
                </a:lnTo>
                <a:lnTo>
                  <a:pt x="18530" y="222338"/>
                </a:lnTo>
                <a:lnTo>
                  <a:pt x="26603" y="234019"/>
                </a:lnTo>
                <a:lnTo>
                  <a:pt x="27266" y="236566"/>
                </a:lnTo>
                <a:lnTo>
                  <a:pt x="28001" y="243631"/>
                </a:lnTo>
                <a:lnTo>
                  <a:pt x="28538" y="250526"/>
                </a:lnTo>
                <a:lnTo>
                  <a:pt x="28590" y="265483"/>
                </a:lnTo>
              </a:path>
            </a:pathLst>
          </a:cu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19" name="SMARTInkAnnotation148"/>
          <p:cNvSpPr/>
          <p:nvPr/>
        </p:nvSpPr>
        <p:spPr bwMode="auto">
          <a:xfrm>
            <a:off x="5569658" y="4548088"/>
            <a:ext cx="1593382" cy="229540"/>
          </a:xfrm>
          <a:custGeom>
            <a:avLst/>
            <a:gdLst/>
            <a:ahLst/>
            <a:cxnLst/>
            <a:rect l="0" t="0" r="0" b="0"/>
            <a:pathLst>
              <a:path w="1586743" h="228690">
                <a:moveTo>
                  <a:pt x="0" y="57177"/>
                </a:moveTo>
                <a:lnTo>
                  <a:pt x="0" y="78471"/>
                </a:lnTo>
                <a:lnTo>
                  <a:pt x="1588" y="84078"/>
                </a:lnTo>
                <a:lnTo>
                  <a:pt x="4235" y="90993"/>
                </a:lnTo>
                <a:lnTo>
                  <a:pt x="7588" y="98780"/>
                </a:lnTo>
                <a:lnTo>
                  <a:pt x="13000" y="105559"/>
                </a:lnTo>
                <a:lnTo>
                  <a:pt x="19785" y="111667"/>
                </a:lnTo>
                <a:lnTo>
                  <a:pt x="27484" y="117328"/>
                </a:lnTo>
                <a:lnTo>
                  <a:pt x="34206" y="122689"/>
                </a:lnTo>
                <a:lnTo>
                  <a:pt x="40276" y="127852"/>
                </a:lnTo>
                <a:lnTo>
                  <a:pt x="45910" y="132882"/>
                </a:lnTo>
                <a:lnTo>
                  <a:pt x="52843" y="136235"/>
                </a:lnTo>
                <a:lnTo>
                  <a:pt x="91030" y="145852"/>
                </a:lnTo>
                <a:lnTo>
                  <a:pt x="103572" y="149647"/>
                </a:lnTo>
                <a:lnTo>
                  <a:pt x="115109" y="153765"/>
                </a:lnTo>
                <a:lnTo>
                  <a:pt x="125978" y="158098"/>
                </a:lnTo>
                <a:lnTo>
                  <a:pt x="136400" y="162576"/>
                </a:lnTo>
                <a:lnTo>
                  <a:pt x="160687" y="167550"/>
                </a:lnTo>
                <a:lnTo>
                  <a:pt x="201149" y="174586"/>
                </a:lnTo>
                <a:lnTo>
                  <a:pt x="229172" y="180829"/>
                </a:lnTo>
                <a:lnTo>
                  <a:pt x="271738" y="185932"/>
                </a:lnTo>
                <a:lnTo>
                  <a:pt x="300254" y="192754"/>
                </a:lnTo>
                <a:lnTo>
                  <a:pt x="333046" y="196846"/>
                </a:lnTo>
                <a:lnTo>
                  <a:pt x="368798" y="200252"/>
                </a:lnTo>
                <a:lnTo>
                  <a:pt x="405865" y="207060"/>
                </a:lnTo>
                <a:lnTo>
                  <a:pt x="443517" y="211145"/>
                </a:lnTo>
                <a:lnTo>
                  <a:pt x="481430" y="214548"/>
                </a:lnTo>
                <a:lnTo>
                  <a:pt x="519457" y="221355"/>
                </a:lnTo>
                <a:lnTo>
                  <a:pt x="561772" y="225439"/>
                </a:lnTo>
                <a:lnTo>
                  <a:pt x="605461" y="227254"/>
                </a:lnTo>
                <a:lnTo>
                  <a:pt x="665777" y="228276"/>
                </a:lnTo>
                <a:lnTo>
                  <a:pt x="831834" y="228689"/>
                </a:lnTo>
                <a:lnTo>
                  <a:pt x="875322" y="224464"/>
                </a:lnTo>
                <a:lnTo>
                  <a:pt x="919534" y="218879"/>
                </a:lnTo>
                <a:lnTo>
                  <a:pt x="960362" y="216398"/>
                </a:lnTo>
                <a:lnTo>
                  <a:pt x="999685" y="211059"/>
                </a:lnTo>
                <a:lnTo>
                  <a:pt x="1038339" y="204981"/>
                </a:lnTo>
                <a:lnTo>
                  <a:pt x="1076697" y="202280"/>
                </a:lnTo>
                <a:lnTo>
                  <a:pt x="1114922" y="196843"/>
                </a:lnTo>
                <a:lnTo>
                  <a:pt x="1134011" y="193171"/>
                </a:lnTo>
                <a:lnTo>
                  <a:pt x="1151501" y="189133"/>
                </a:lnTo>
                <a:lnTo>
                  <a:pt x="1167926" y="184854"/>
                </a:lnTo>
                <a:lnTo>
                  <a:pt x="1200472" y="175863"/>
                </a:lnTo>
                <a:lnTo>
                  <a:pt x="1236114" y="166573"/>
                </a:lnTo>
                <a:lnTo>
                  <a:pt x="1252925" y="161873"/>
                </a:lnTo>
                <a:lnTo>
                  <a:pt x="1284310" y="152414"/>
                </a:lnTo>
                <a:lnTo>
                  <a:pt x="1372120" y="123878"/>
                </a:lnTo>
                <a:lnTo>
                  <a:pt x="1384892" y="119115"/>
                </a:lnTo>
                <a:lnTo>
                  <a:pt x="1396583" y="114351"/>
                </a:lnTo>
                <a:lnTo>
                  <a:pt x="1407556" y="109587"/>
                </a:lnTo>
                <a:lnTo>
                  <a:pt x="1428216" y="100058"/>
                </a:lnTo>
                <a:lnTo>
                  <a:pt x="1476978" y="76235"/>
                </a:lnTo>
                <a:lnTo>
                  <a:pt x="1496132" y="66706"/>
                </a:lnTo>
                <a:lnTo>
                  <a:pt x="1504098" y="61941"/>
                </a:lnTo>
                <a:lnTo>
                  <a:pt x="1510998" y="57177"/>
                </a:lnTo>
                <a:lnTo>
                  <a:pt x="1517186" y="52412"/>
                </a:lnTo>
                <a:lnTo>
                  <a:pt x="1528296" y="47118"/>
                </a:lnTo>
                <a:lnTo>
                  <a:pt x="1533484" y="45706"/>
                </a:lnTo>
                <a:lnTo>
                  <a:pt x="1543482" y="39902"/>
                </a:lnTo>
                <a:lnTo>
                  <a:pt x="1548372" y="36131"/>
                </a:lnTo>
                <a:lnTo>
                  <a:pt x="1553220" y="32028"/>
                </a:lnTo>
                <a:lnTo>
                  <a:pt x="1558041" y="27705"/>
                </a:lnTo>
                <a:lnTo>
                  <a:pt x="1569601" y="16943"/>
                </a:lnTo>
                <a:lnTo>
                  <a:pt x="1570549" y="14472"/>
                </a:lnTo>
                <a:lnTo>
                  <a:pt x="1571603" y="7491"/>
                </a:lnTo>
                <a:lnTo>
                  <a:pt x="1572197" y="2219"/>
                </a:lnTo>
                <a:lnTo>
                  <a:pt x="1573869" y="1480"/>
                </a:lnTo>
                <a:lnTo>
                  <a:pt x="1586742" y="0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  <p:sp>
        <p:nvSpPr>
          <p:cNvPr id="490520" name="SMARTInkAnnotation149"/>
          <p:cNvSpPr/>
          <p:nvPr/>
        </p:nvSpPr>
        <p:spPr bwMode="auto">
          <a:xfrm>
            <a:off x="6158279" y="5156872"/>
            <a:ext cx="200696" cy="337940"/>
          </a:xfrm>
          <a:custGeom>
            <a:avLst/>
            <a:gdLst/>
            <a:ahLst/>
            <a:cxnLst/>
            <a:rect l="0" t="0" r="0" b="0"/>
            <a:pathLst>
              <a:path w="199860" h="336688">
                <a:moveTo>
                  <a:pt x="142876" y="36707"/>
                </a:moveTo>
                <a:lnTo>
                  <a:pt x="157119" y="22464"/>
                </a:lnTo>
                <a:lnTo>
                  <a:pt x="157155" y="14840"/>
                </a:lnTo>
                <a:lnTo>
                  <a:pt x="155572" y="12599"/>
                </a:lnTo>
                <a:lnTo>
                  <a:pt x="152929" y="11105"/>
                </a:lnTo>
                <a:lnTo>
                  <a:pt x="149577" y="10110"/>
                </a:lnTo>
                <a:lnTo>
                  <a:pt x="145755" y="9446"/>
                </a:lnTo>
                <a:lnTo>
                  <a:pt x="141619" y="9003"/>
                </a:lnTo>
                <a:lnTo>
                  <a:pt x="137273" y="8709"/>
                </a:lnTo>
                <a:lnTo>
                  <a:pt x="131198" y="6923"/>
                </a:lnTo>
                <a:lnTo>
                  <a:pt x="123972" y="4145"/>
                </a:lnTo>
                <a:lnTo>
                  <a:pt x="115978" y="705"/>
                </a:lnTo>
                <a:lnTo>
                  <a:pt x="109061" y="0"/>
                </a:lnTo>
                <a:lnTo>
                  <a:pt x="102861" y="1117"/>
                </a:lnTo>
                <a:lnTo>
                  <a:pt x="97140" y="3451"/>
                </a:lnTo>
                <a:lnTo>
                  <a:pt x="90148" y="5007"/>
                </a:lnTo>
                <a:lnTo>
                  <a:pt x="82311" y="6044"/>
                </a:lnTo>
                <a:lnTo>
                  <a:pt x="73909" y="6735"/>
                </a:lnTo>
                <a:lnTo>
                  <a:pt x="66720" y="7196"/>
                </a:lnTo>
                <a:lnTo>
                  <a:pt x="54496" y="7709"/>
                </a:lnTo>
                <a:lnTo>
                  <a:pt x="38685" y="7997"/>
                </a:lnTo>
                <a:lnTo>
                  <a:pt x="33707" y="9625"/>
                </a:lnTo>
                <a:lnTo>
                  <a:pt x="28799" y="12299"/>
                </a:lnTo>
                <a:lnTo>
                  <a:pt x="23940" y="15671"/>
                </a:lnTo>
                <a:lnTo>
                  <a:pt x="19112" y="19506"/>
                </a:lnTo>
                <a:lnTo>
                  <a:pt x="14305" y="23651"/>
                </a:lnTo>
                <a:lnTo>
                  <a:pt x="2766" y="34128"/>
                </a:lnTo>
                <a:lnTo>
                  <a:pt x="1819" y="36576"/>
                </a:lnTo>
                <a:lnTo>
                  <a:pt x="768" y="43531"/>
                </a:lnTo>
                <a:lnTo>
                  <a:pt x="299" y="51916"/>
                </a:lnTo>
                <a:lnTo>
                  <a:pt x="92" y="60937"/>
                </a:lnTo>
                <a:lnTo>
                  <a:pt x="0" y="70240"/>
                </a:lnTo>
                <a:lnTo>
                  <a:pt x="1564" y="74945"/>
                </a:lnTo>
                <a:lnTo>
                  <a:pt x="7537" y="84407"/>
                </a:lnTo>
                <a:lnTo>
                  <a:pt x="11353" y="89154"/>
                </a:lnTo>
                <a:lnTo>
                  <a:pt x="15486" y="93907"/>
                </a:lnTo>
                <a:lnTo>
                  <a:pt x="19829" y="98664"/>
                </a:lnTo>
                <a:lnTo>
                  <a:pt x="28890" y="108184"/>
                </a:lnTo>
                <a:lnTo>
                  <a:pt x="33531" y="112946"/>
                </a:lnTo>
                <a:lnTo>
                  <a:pt x="39801" y="117710"/>
                </a:lnTo>
                <a:lnTo>
                  <a:pt x="47157" y="122473"/>
                </a:lnTo>
                <a:lnTo>
                  <a:pt x="55239" y="127237"/>
                </a:lnTo>
                <a:lnTo>
                  <a:pt x="62215" y="133590"/>
                </a:lnTo>
                <a:lnTo>
                  <a:pt x="68452" y="141001"/>
                </a:lnTo>
                <a:lnTo>
                  <a:pt x="74201" y="149119"/>
                </a:lnTo>
                <a:lnTo>
                  <a:pt x="79621" y="156119"/>
                </a:lnTo>
                <a:lnTo>
                  <a:pt x="84822" y="162374"/>
                </a:lnTo>
                <a:lnTo>
                  <a:pt x="89879" y="168132"/>
                </a:lnTo>
                <a:lnTo>
                  <a:pt x="96426" y="173559"/>
                </a:lnTo>
                <a:lnTo>
                  <a:pt x="103968" y="178765"/>
                </a:lnTo>
                <a:lnTo>
                  <a:pt x="112172" y="183824"/>
                </a:lnTo>
                <a:lnTo>
                  <a:pt x="119230" y="188785"/>
                </a:lnTo>
                <a:lnTo>
                  <a:pt x="125523" y="193680"/>
                </a:lnTo>
                <a:lnTo>
                  <a:pt x="131307" y="198532"/>
                </a:lnTo>
                <a:lnTo>
                  <a:pt x="136752" y="203355"/>
                </a:lnTo>
                <a:lnTo>
                  <a:pt x="147037" y="212949"/>
                </a:lnTo>
                <a:lnTo>
                  <a:pt x="152003" y="219319"/>
                </a:lnTo>
                <a:lnTo>
                  <a:pt x="156902" y="226743"/>
                </a:lnTo>
                <a:lnTo>
                  <a:pt x="161756" y="234868"/>
                </a:lnTo>
                <a:lnTo>
                  <a:pt x="166581" y="241873"/>
                </a:lnTo>
                <a:lnTo>
                  <a:pt x="171385" y="248131"/>
                </a:lnTo>
                <a:lnTo>
                  <a:pt x="176177" y="253892"/>
                </a:lnTo>
                <a:lnTo>
                  <a:pt x="179372" y="259320"/>
                </a:lnTo>
                <a:lnTo>
                  <a:pt x="182921" y="269587"/>
                </a:lnTo>
                <a:lnTo>
                  <a:pt x="188734" y="279445"/>
                </a:lnTo>
                <a:lnTo>
                  <a:pt x="192508" y="284297"/>
                </a:lnTo>
                <a:lnTo>
                  <a:pt x="196702" y="293923"/>
                </a:lnTo>
                <a:lnTo>
                  <a:pt x="198565" y="303496"/>
                </a:lnTo>
                <a:lnTo>
                  <a:pt x="199393" y="313045"/>
                </a:lnTo>
                <a:lnTo>
                  <a:pt x="199859" y="319761"/>
                </a:lnTo>
                <a:lnTo>
                  <a:pt x="195732" y="325568"/>
                </a:lnTo>
                <a:lnTo>
                  <a:pt x="187731" y="334648"/>
                </a:lnTo>
                <a:lnTo>
                  <a:pt x="185486" y="335393"/>
                </a:lnTo>
                <a:lnTo>
                  <a:pt x="182401" y="335890"/>
                </a:lnTo>
                <a:lnTo>
                  <a:pt x="178756" y="336221"/>
                </a:lnTo>
                <a:lnTo>
                  <a:pt x="174737" y="336442"/>
                </a:lnTo>
                <a:lnTo>
                  <a:pt x="166037" y="336687"/>
                </a:lnTo>
                <a:lnTo>
                  <a:pt x="161493" y="335164"/>
                </a:lnTo>
                <a:lnTo>
                  <a:pt x="156876" y="332561"/>
                </a:lnTo>
                <a:lnTo>
                  <a:pt x="152209" y="329237"/>
                </a:lnTo>
                <a:lnTo>
                  <a:pt x="147510" y="327021"/>
                </a:lnTo>
                <a:lnTo>
                  <a:pt x="142789" y="325544"/>
                </a:lnTo>
                <a:lnTo>
                  <a:pt x="138053" y="324559"/>
                </a:lnTo>
                <a:lnTo>
                  <a:pt x="131718" y="322314"/>
                </a:lnTo>
                <a:lnTo>
                  <a:pt x="124320" y="319230"/>
                </a:lnTo>
                <a:lnTo>
                  <a:pt x="116210" y="315585"/>
                </a:lnTo>
                <a:lnTo>
                  <a:pt x="109215" y="313155"/>
                </a:lnTo>
                <a:lnTo>
                  <a:pt x="102964" y="311535"/>
                </a:lnTo>
                <a:lnTo>
                  <a:pt x="97208" y="310455"/>
                </a:lnTo>
                <a:lnTo>
                  <a:pt x="91782" y="308147"/>
                </a:lnTo>
                <a:lnTo>
                  <a:pt x="86577" y="305020"/>
                </a:lnTo>
                <a:lnTo>
                  <a:pt x="74399" y="296178"/>
                </a:lnTo>
                <a:lnTo>
                  <a:pt x="68498" y="294969"/>
                </a:lnTo>
                <a:lnTo>
                  <a:pt x="64701" y="294646"/>
                </a:lnTo>
                <a:lnTo>
                  <a:pt x="60581" y="292843"/>
                </a:lnTo>
                <a:lnTo>
                  <a:pt x="56245" y="290052"/>
                </a:lnTo>
                <a:lnTo>
                  <a:pt x="42811" y="279707"/>
                </a:lnTo>
              </a:path>
            </a:pathLst>
          </a:cu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 vert="horz" wrap="square" lIns="91797" tIns="45898" rIns="91797" bIns="45898" numCol="1" rtlCol="0" anchor="t" anchorCtr="0" compatLnSpc="1">
            <a:prstTxWarp prst="textNoShape">
              <a:avLst/>
            </a:prstTxWarp>
          </a:bodyPr>
          <a:lstStyle/>
          <a:p>
            <a:pPr defTabSz="917966" fontAlgn="base">
              <a:spcBef>
                <a:spcPct val="0"/>
              </a:spcBef>
              <a:spcAft>
                <a:spcPct val="0"/>
              </a:spcAft>
            </a:pPr>
            <a:endParaRPr lang="en-US">
              <a:latin typeface="Verdana" pitchFamily="34" charset="0"/>
              <a:ea typeface="SimSun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20195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63D9FD-A776-42D5-B2B6-76FE9377D435}" type="slidenum">
              <a:rPr lang="ar-SA" altLang="en-US"/>
              <a:pPr/>
              <a:t>9</a:t>
            </a:fld>
            <a:endParaRPr lang="en-US" altLang="en-US"/>
          </a:p>
        </p:txBody>
      </p:sp>
      <p:sp>
        <p:nvSpPr>
          <p:cNvPr id="33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1" y="152400"/>
            <a:ext cx="7772400" cy="685800"/>
          </a:xfrm>
        </p:spPr>
        <p:txBody>
          <a:bodyPr/>
          <a:lstStyle/>
          <a:p>
            <a:r>
              <a:rPr lang="en-GB"/>
              <a:t>Using maplet notation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1" y="1700214"/>
            <a:ext cx="8686800" cy="4572000"/>
          </a:xfrm>
        </p:spPr>
        <p:txBody>
          <a:bodyPr/>
          <a:lstStyle/>
          <a:p>
            <a:r>
              <a:rPr lang="en-GB" dirty="0"/>
              <a:t>The </a:t>
            </a:r>
            <a:r>
              <a:rPr lang="en-GB" u="sng" dirty="0" err="1"/>
              <a:t>maplet</a:t>
            </a:r>
            <a:r>
              <a:rPr lang="en-GB" dirty="0"/>
              <a:t> </a:t>
            </a:r>
            <a:r>
              <a:rPr lang="en-GB" dirty="0">
                <a:latin typeface="Zed" pitchFamily="2" charset="2"/>
              </a:rPr>
              <a:t>Œ</a:t>
            </a:r>
            <a:r>
              <a:rPr lang="en-GB" dirty="0">
                <a:latin typeface="Symbol" pitchFamily="18" charset="2"/>
              </a:rPr>
              <a:t> </a:t>
            </a:r>
            <a:r>
              <a:rPr lang="en-GB" dirty="0"/>
              <a:t>symbol is used to describe the relation elements:</a:t>
            </a:r>
            <a:br>
              <a:rPr lang="en-GB" dirty="0"/>
            </a:br>
            <a:r>
              <a:rPr lang="en-GB" dirty="0"/>
              <a:t>	</a:t>
            </a:r>
            <a:r>
              <a:rPr lang="en-GB" dirty="0" err="1"/>
              <a:t>TeacherCourse</a:t>
            </a:r>
            <a:r>
              <a:rPr lang="en-GB" dirty="0"/>
              <a:t> == </a:t>
            </a:r>
          </a:p>
          <a:p>
            <a:pPr>
              <a:buFont typeface="Wingdings" pitchFamily="2" charset="2"/>
              <a:buNone/>
            </a:pPr>
            <a:r>
              <a:rPr lang="en-GB" dirty="0"/>
              <a:t>			{ </a:t>
            </a:r>
            <a:r>
              <a:rPr lang="en-GB" dirty="0" smtClean="0"/>
              <a:t>bb </a:t>
            </a:r>
            <a:r>
              <a:rPr lang="en-GB" dirty="0">
                <a:latin typeface="Zed" pitchFamily="2" charset="2"/>
              </a:rPr>
              <a:t>Œ</a:t>
            </a:r>
            <a:r>
              <a:rPr lang="en-GB" dirty="0">
                <a:latin typeface="Symbol" pitchFamily="18" charset="2"/>
              </a:rPr>
              <a:t> </a:t>
            </a:r>
            <a:r>
              <a:rPr lang="en-GB" dirty="0"/>
              <a:t>ITBP120, </a:t>
            </a:r>
            <a:r>
              <a:rPr lang="en-GB" dirty="0" err="1" smtClean="0"/>
              <a:t>hh</a:t>
            </a:r>
            <a:r>
              <a:rPr lang="en-GB" dirty="0" smtClean="0"/>
              <a:t> </a:t>
            </a:r>
            <a:r>
              <a:rPr lang="en-GB" dirty="0">
                <a:latin typeface="Zed" pitchFamily="2" charset="2"/>
              </a:rPr>
              <a:t>Œ</a:t>
            </a:r>
            <a:r>
              <a:rPr lang="en-GB" dirty="0">
                <a:latin typeface="Symbol" pitchFamily="18" charset="2"/>
              </a:rPr>
              <a:t> </a:t>
            </a:r>
            <a:r>
              <a:rPr lang="en-GB" dirty="0"/>
              <a:t>ITBP220, </a:t>
            </a:r>
            <a:endParaRPr lang="en-GB" dirty="0" smtClean="0"/>
          </a:p>
          <a:p>
            <a:pPr>
              <a:buFont typeface="Wingdings" pitchFamily="2" charset="2"/>
              <a:buNone/>
            </a:pPr>
            <a:r>
              <a:rPr lang="en-GB" dirty="0" smtClean="0">
                <a:sym typeface="Symbol" pitchFamily="18" charset="2"/>
              </a:rPr>
              <a:t>                </a:t>
            </a:r>
            <a:r>
              <a:rPr lang="en-GB" dirty="0" err="1" smtClean="0">
                <a:sym typeface="Symbol" pitchFamily="18" charset="2"/>
              </a:rPr>
              <a:t>ya</a:t>
            </a:r>
            <a:r>
              <a:rPr lang="en-GB" dirty="0" smtClean="0">
                <a:sym typeface="Symbol" pitchFamily="18" charset="2"/>
              </a:rPr>
              <a:t> </a:t>
            </a:r>
            <a:r>
              <a:rPr lang="en-GB" dirty="0">
                <a:latin typeface="Zed" pitchFamily="2" charset="2"/>
              </a:rPr>
              <a:t>Œ</a:t>
            </a:r>
            <a:r>
              <a:rPr lang="en-GB" dirty="0">
                <a:latin typeface="Symbol" pitchFamily="18" charset="2"/>
              </a:rPr>
              <a:t> </a:t>
            </a:r>
            <a:r>
              <a:rPr lang="en-GB" dirty="0">
                <a:sym typeface="Symbol" pitchFamily="18" charset="2"/>
              </a:rPr>
              <a:t>ITBP120, </a:t>
            </a:r>
            <a:r>
              <a:rPr lang="en-GB" dirty="0" smtClean="0">
                <a:sym typeface="Symbol" pitchFamily="18" charset="2"/>
              </a:rPr>
              <a:t>bb </a:t>
            </a:r>
            <a:r>
              <a:rPr lang="en-GB" dirty="0">
                <a:latin typeface="Zed" pitchFamily="2" charset="2"/>
              </a:rPr>
              <a:t>Œ</a:t>
            </a:r>
            <a:r>
              <a:rPr lang="en-GB" dirty="0">
                <a:latin typeface="Symbol" pitchFamily="18" charset="2"/>
              </a:rPr>
              <a:t> </a:t>
            </a:r>
            <a:r>
              <a:rPr lang="en-GB" dirty="0" smtClean="0"/>
              <a:t>SWEB320</a:t>
            </a:r>
            <a:r>
              <a:rPr lang="en-GB" dirty="0" smtClean="0">
                <a:sym typeface="Symbol" pitchFamily="18" charset="2"/>
              </a:rPr>
              <a:t>}</a:t>
            </a:r>
            <a:r>
              <a:rPr lang="en-GB" dirty="0">
                <a:sym typeface="Symbol" pitchFamily="18" charset="2"/>
              </a:rPr>
              <a:t/>
            </a:r>
            <a:br>
              <a:rPr lang="en-GB" dirty="0">
                <a:sym typeface="Symbol" pitchFamily="18" charset="2"/>
              </a:rPr>
            </a:br>
            <a:endParaRPr lang="en-GB" dirty="0">
              <a:sym typeface="Symbol" pitchFamily="18" charset="2"/>
            </a:endParaRPr>
          </a:p>
          <a:p>
            <a:pPr>
              <a:buFont typeface="Wingdings" pitchFamily="2" charset="2"/>
              <a:buNone/>
            </a:pPr>
            <a:r>
              <a:rPr lang="en-GB" dirty="0"/>
              <a:t>	 </a:t>
            </a:r>
            <a:r>
              <a:rPr lang="en-GB" dirty="0" smtClean="0"/>
              <a:t>bb </a:t>
            </a:r>
            <a:r>
              <a:rPr lang="en-GB" dirty="0">
                <a:latin typeface="Zed" pitchFamily="2" charset="2"/>
              </a:rPr>
              <a:t>Œ</a:t>
            </a:r>
            <a:r>
              <a:rPr lang="en-GB" dirty="0">
                <a:latin typeface="Symbol" pitchFamily="18" charset="2"/>
              </a:rPr>
              <a:t> </a:t>
            </a:r>
            <a:r>
              <a:rPr lang="en-GB" dirty="0"/>
              <a:t>ITBP120 is read as </a:t>
            </a:r>
            <a:r>
              <a:rPr lang="en-GB" dirty="0" smtClean="0"/>
              <a:t>“bb </a:t>
            </a:r>
            <a:r>
              <a:rPr lang="en-GB" dirty="0"/>
              <a:t>maps to ITBP120”.</a:t>
            </a:r>
          </a:p>
        </p:txBody>
      </p:sp>
    </p:spTree>
    <p:extLst>
      <p:ext uri="{BB962C8B-B14F-4D97-AF65-F5344CB8AC3E}">
        <p14:creationId xmlns:p14="http://schemas.microsoft.com/office/powerpoint/2010/main" val="210034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406</Words>
  <Application>Microsoft Office PowerPoint</Application>
  <PresentationFormat>On-screen Show (4:3)</PresentationFormat>
  <Paragraphs>272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PowerPoint Presentation</vt:lpstr>
      <vt:lpstr>Sections of a Z document</vt:lpstr>
      <vt:lpstr>1. Introduction</vt:lpstr>
      <vt:lpstr>2. The Types </vt:lpstr>
      <vt:lpstr>3. State definition</vt:lpstr>
      <vt:lpstr>4. Initial State </vt:lpstr>
      <vt:lpstr>5. Operations (AddItemOK) </vt:lpstr>
      <vt:lpstr>5. Operations (DeleteItemOK) </vt:lpstr>
      <vt:lpstr>Using maplet notation</vt:lpstr>
      <vt:lpstr>Relations: domain and range</vt:lpstr>
      <vt:lpstr>Operations on relations</vt:lpstr>
      <vt:lpstr>Operations on relations</vt:lpstr>
      <vt:lpstr>Operations on relations (continued)</vt:lpstr>
      <vt:lpstr>Operations on relations (continued)</vt:lpstr>
      <vt:lpstr>5. Operations (DeleteNameOK) </vt:lpstr>
      <vt:lpstr>5. Operations (DeleteNameOK) </vt:lpstr>
      <vt:lpstr>5. Operations (DeleteNumOK) </vt:lpstr>
      <vt:lpstr>5. Operations (DeleteNumOK) </vt:lpstr>
      <vt:lpstr>5. Operations (ListNumOK) </vt:lpstr>
      <vt:lpstr>5. Operations (ListNamesOK) </vt:lpstr>
      <vt:lpstr>5. Error Handling </vt:lpstr>
      <vt:lpstr>6. Final Versions of Operations and Enquiries</vt:lpstr>
      <vt:lpstr>Modification of functions</vt:lpstr>
      <vt:lpstr>Modification of functions (continued)</vt:lpstr>
      <vt:lpstr>Function override operator</vt:lpstr>
      <vt:lpstr>Function override operator</vt:lpstr>
      <vt:lpstr>The Exam Schedule Z Specification</vt:lpstr>
      <vt:lpstr>The Exam Schedule Z Specification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AAA</dc:creator>
  <cp:lastModifiedBy>AAA</cp:lastModifiedBy>
  <cp:revision>1</cp:revision>
  <dcterms:created xsi:type="dcterms:W3CDTF">2006-08-16T00:00:00Z</dcterms:created>
  <dcterms:modified xsi:type="dcterms:W3CDTF">2013-01-21T21:18:50Z</dcterms:modified>
</cp:coreProperties>
</file>